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67" r:id="rId6"/>
    <p:sldId id="25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DFC41B-84A7-4921-A111-C2EC0F45A0FB}" v="3" dt="2022-09-20T17:07:51.971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0559"/>
  </p:normalViewPr>
  <p:slideViewPr>
    <p:cSldViewPr>
      <p:cViewPr varScale="1">
        <p:scale>
          <a:sx n="73" d="100"/>
          <a:sy n="73" d="100"/>
        </p:scale>
        <p:origin x="864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9/20/2022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9/20/2022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2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2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9/20/2022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9/20/2022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9/20/2022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9/20/2022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9/20/2022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Everything You’ve Always Wanted to Know About Nursing Librarianship but Were Afraid to Ask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1" y="5181600"/>
            <a:ext cx="4800600" cy="914400"/>
          </a:xfrm>
        </p:spPr>
        <p:txBody>
          <a:bodyPr>
            <a:normAutofit/>
          </a:bodyPr>
          <a:lstStyle/>
          <a:p>
            <a:r>
              <a:rPr lang="en-US" sz="1600" dirty="0"/>
              <a:t>Karen </a:t>
            </a:r>
            <a:r>
              <a:rPr lang="en-US" sz="1600" dirty="0" err="1"/>
              <a:t>o’grady</a:t>
            </a:r>
            <a:r>
              <a:rPr lang="en-US" sz="1600" dirty="0"/>
              <a:t> – university of </a:t>
            </a:r>
            <a:r>
              <a:rPr lang="en-US" sz="1600" dirty="0" err="1"/>
              <a:t>san</a:t>
            </a:r>
            <a:r>
              <a:rPr lang="en-US" sz="1600" dirty="0"/>
              <a:t> </a:t>
            </a:r>
            <a:r>
              <a:rPr lang="en-US" sz="1600" dirty="0" err="1"/>
              <a:t>diego</a:t>
            </a:r>
            <a:endParaRPr lang="en-US" sz="1600" dirty="0"/>
          </a:p>
          <a:p>
            <a:r>
              <a:rPr lang="en-US" sz="1600" dirty="0" err="1"/>
              <a:t>ClAIRE</a:t>
            </a:r>
            <a:r>
              <a:rPr lang="en-US" sz="1600" dirty="0"/>
              <a:t> SHARIFI – University of </a:t>
            </a:r>
            <a:r>
              <a:rPr lang="en-US" sz="1600" dirty="0" err="1"/>
              <a:t>san</a:t>
            </a:r>
            <a:r>
              <a:rPr lang="en-US" sz="1600" dirty="0"/>
              <a:t> Francisco</a:t>
            </a: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man attending graduation">
            <a:extLst>
              <a:ext uri="{FF2B5EF4-FFF2-40B4-BE49-F238E27FC236}">
                <a16:creationId xmlns:a16="http://schemas.microsoft.com/office/drawing/2014/main" id="{A80CAA2B-9332-5733-4068-635D5B3F7C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1"/>
          <a:stretch/>
        </p:blipFill>
        <p:spPr>
          <a:xfrm>
            <a:off x="152402" y="228600"/>
            <a:ext cx="1757373" cy="178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Nursing education - wide variety of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057399"/>
            <a:ext cx="4648200" cy="4572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cap="small" dirty="0"/>
              <a:t>Degrees</a:t>
            </a:r>
            <a:endParaRPr lang="en-US" sz="3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Associate of Science in Nursing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Bachelor of Science in Nursing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Advanced Practice Registered Nurse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Masters Prepared/Masters Entry Nurse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Doctor of Nursing Practice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PhD in Nursing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B9864D-A74C-96C9-DE4D-AF4629484A1E}"/>
              </a:ext>
            </a:extLst>
          </p:cNvPr>
          <p:cNvSpPr txBox="1">
            <a:spLocks/>
          </p:cNvSpPr>
          <p:nvPr/>
        </p:nvSpPr>
        <p:spPr>
          <a:xfrm>
            <a:off x="7162800" y="2181956"/>
            <a:ext cx="46482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200" b="1" cap="small" dirty="0"/>
              <a:t>Certifications</a:t>
            </a:r>
          </a:p>
          <a:p>
            <a:r>
              <a:rPr lang="en-US" dirty="0"/>
              <a:t>Certified Nursing Assistant</a:t>
            </a:r>
          </a:p>
          <a:p>
            <a:r>
              <a:rPr lang="en-US" dirty="0"/>
              <a:t>Licensed Practical Nurse</a:t>
            </a:r>
          </a:p>
          <a:p>
            <a:r>
              <a:rPr lang="en-US" dirty="0"/>
              <a:t>Registered Nurse</a:t>
            </a:r>
          </a:p>
          <a:p>
            <a:r>
              <a:rPr lang="en-US" dirty="0"/>
              <a:t>Nurse Practitioner</a:t>
            </a:r>
          </a:p>
          <a:p>
            <a:r>
              <a:rPr lang="en-US" dirty="0"/>
              <a:t>Advanced Practice Registered Nurse</a:t>
            </a:r>
          </a:p>
          <a:p>
            <a:r>
              <a:rPr lang="en-US" dirty="0"/>
              <a:t>Certified Nurse Educator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7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10058400" cy="1325563"/>
          </a:xfrm>
        </p:spPr>
        <p:txBody>
          <a:bodyPr/>
          <a:lstStyle/>
          <a:p>
            <a:r>
              <a:rPr lang="en-US" dirty="0"/>
              <a:t>Nursing students as library patrons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421530-96EB-C5EE-380F-017C21470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2438400"/>
            <a:ext cx="10515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Often focused on clinical skill acquisition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Scholarship &amp; research not always considered a core aspect of nursing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Nursing is an emerging scholarly discipline, and evidence-based practice is a relatively recent addition to curricula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Nurses with extensive clinical experience returning to academia for advanced practice degrees may find the transition challenging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Chemists in the laboratory">
            <a:extLst>
              <a:ext uri="{FF2B5EF4-FFF2-40B4-BE49-F238E27FC236}">
                <a16:creationId xmlns:a16="http://schemas.microsoft.com/office/drawing/2014/main" id="{8F736EE7-A012-E3CF-8435-F14DD14263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533400"/>
            <a:ext cx="382905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new nursing liaisons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421530-96EB-C5EE-380F-017C21470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24783"/>
            <a:ext cx="11734800" cy="29186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Familiarize yourself with the 2021 AACN Essentials &amp; </a:t>
            </a:r>
            <a:r>
              <a:rPr lang="en-US" i="1" dirty="0"/>
              <a:t>The Future of Nursing </a:t>
            </a:r>
            <a:r>
              <a:rPr lang="en-US" dirty="0"/>
              <a:t>report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Set up Table of Contents alerts &amp; read publications authored by your nursing faculty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Learn all you can to help students with CINAHL, PubMed, JBI databases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Learn resources for locating nursing tools &amp; measurements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2A83E-F811-9F7A-C894-77A4568D580A}"/>
              </a:ext>
            </a:extLst>
          </p:cNvPr>
          <p:cNvSpPr txBox="1"/>
          <p:nvPr/>
        </p:nvSpPr>
        <p:spPr>
          <a:xfrm>
            <a:off x="3581400" y="4953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small" dirty="0">
                <a:solidFill>
                  <a:srgbClr val="C00000"/>
                </a:solidFill>
              </a:rPr>
              <a:t>Nurses keep people alive</a:t>
            </a:r>
          </a:p>
          <a:p>
            <a:r>
              <a:rPr lang="en-US" sz="2400" cap="small" dirty="0">
                <a:solidFill>
                  <a:srgbClr val="C00000"/>
                </a:solidFill>
              </a:rPr>
              <a:t>Nurses care about their patients</a:t>
            </a:r>
          </a:p>
          <a:p>
            <a:r>
              <a:rPr lang="en-US" sz="2400" cap="small" dirty="0">
                <a:solidFill>
                  <a:srgbClr val="C00000"/>
                </a:solidFill>
              </a:rPr>
              <a:t>Nurses are great collaborators </a:t>
            </a:r>
          </a:p>
        </p:txBody>
      </p:sp>
      <p:pic>
        <p:nvPicPr>
          <p:cNvPr id="8" name="Picture 7" descr="People holding hands">
            <a:extLst>
              <a:ext uri="{FF2B5EF4-FFF2-40B4-BE49-F238E27FC236}">
                <a16:creationId xmlns:a16="http://schemas.microsoft.com/office/drawing/2014/main" id="{0F6924CA-08D8-38CB-B143-554EA75732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05" y="4419600"/>
            <a:ext cx="3063240" cy="204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043934B28F5D4FA457D21CAD007319" ma:contentTypeVersion="14" ma:contentTypeDescription="Create a new document." ma:contentTypeScope="" ma:versionID="1f0480cb34af85e9f125ab2645798bb4">
  <xsd:schema xmlns:xsd="http://www.w3.org/2001/XMLSchema" xmlns:xs="http://www.w3.org/2001/XMLSchema" xmlns:p="http://schemas.microsoft.com/office/2006/metadata/properties" xmlns:ns3="e313dbe8-3b34-464c-98b3-bfd5fe7d1c27" xmlns:ns4="05b6d822-cdee-479e-bb21-788d6fac8821" targetNamespace="http://schemas.microsoft.com/office/2006/metadata/properties" ma:root="true" ma:fieldsID="290f64d00c51e0906344ff358e05e9f4" ns3:_="" ns4:_="">
    <xsd:import namespace="e313dbe8-3b34-464c-98b3-bfd5fe7d1c27"/>
    <xsd:import namespace="05b6d822-cdee-479e-bb21-788d6fac882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13dbe8-3b34-464c-98b3-bfd5fe7d1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b6d822-cdee-479e-bb21-788d6fac882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4AAC01-F498-4FDB-B6BC-5EFE476A78FF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05b6d822-cdee-479e-bb21-788d6fac8821"/>
    <ds:schemaRef ds:uri="e313dbe8-3b34-464c-98b3-bfd5fe7d1c2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10941D-D1B1-44B3-BB38-A475BCDF83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13dbe8-3b34-464c-98b3-bfd5fe7d1c27"/>
    <ds:schemaRef ds:uri="05b6d822-cdee-479e-bb21-788d6fac88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BB9E7B-B12C-4E97-B049-0386204658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580</TotalTime>
  <Words>207</Words>
  <Application>Microsoft Office PowerPoint</Application>
  <PresentationFormat>Widescreen</PresentationFormat>
  <Paragraphs>35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Franklin Gothic Medium</vt:lpstr>
      <vt:lpstr>Wingdings</vt:lpstr>
      <vt:lpstr>Medical Design 16x9</vt:lpstr>
      <vt:lpstr>Everything You’ve Always Wanted to Know About Nursing Librarianship but Were Afraid to Ask</vt:lpstr>
      <vt:lpstr>           Nursing education - wide variety of levels</vt:lpstr>
      <vt:lpstr>Nursing students as library patrons</vt:lpstr>
      <vt:lpstr>Tips for new nursing liaisons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Have Always Wondered About Nursing Librarianship but Were Afraid to Ask</dc:title>
  <dc:creator>Karen O'Grady</dc:creator>
  <cp:lastModifiedBy>Wolfgang, Lesley D</cp:lastModifiedBy>
  <cp:revision>10</cp:revision>
  <dcterms:created xsi:type="dcterms:W3CDTF">2022-08-22T16:24:45Z</dcterms:created>
  <dcterms:modified xsi:type="dcterms:W3CDTF">2022-09-20T17:42:35Z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0x010100EC043934B28F5D4FA457D21CAD007319</vt:lpwstr>
  </property>
</Properties>
</file>