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5"/>
  </p:notesMasterIdLst>
  <p:sldIdLst>
    <p:sldId id="261" r:id="rId2"/>
    <p:sldId id="301" r:id="rId3"/>
    <p:sldId id="265" r:id="rId4"/>
    <p:sldId id="291" r:id="rId5"/>
    <p:sldId id="309" r:id="rId6"/>
    <p:sldId id="310" r:id="rId7"/>
    <p:sldId id="303" r:id="rId8"/>
    <p:sldId id="287" r:id="rId9"/>
    <p:sldId id="313" r:id="rId10"/>
    <p:sldId id="306" r:id="rId11"/>
    <p:sldId id="311" r:id="rId12"/>
    <p:sldId id="312" r:id="rId13"/>
    <p:sldId id="30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5866"/>
    <a:srgbClr val="E977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5628" autoAdjust="0"/>
  </p:normalViewPr>
  <p:slideViewPr>
    <p:cSldViewPr snapToGrid="0">
      <p:cViewPr varScale="1">
        <p:scale>
          <a:sx n="68" d="100"/>
          <a:sy n="68" d="100"/>
        </p:scale>
        <p:origin x="1290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3CF75E-7F9F-4707-A305-5411B7071327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C2E258-89EE-4642-A610-82B2A831783C}">
      <dgm:prSet phldrT="[Text]" custT="1"/>
      <dgm:spPr/>
      <dgm:t>
        <a:bodyPr/>
        <a:lstStyle/>
        <a:p>
          <a:r>
            <a:rPr lang="en-US" sz="3000" dirty="0"/>
            <a:t>A – General Works.</a:t>
          </a:r>
        </a:p>
      </dgm:t>
    </dgm:pt>
    <dgm:pt modelId="{87FAC70D-0AAE-40FB-B33A-7E6128184D35}" type="parTrans" cxnId="{BC8BDCFE-6757-491A-82B7-045EC408CDC1}">
      <dgm:prSet/>
      <dgm:spPr/>
      <dgm:t>
        <a:bodyPr/>
        <a:lstStyle/>
        <a:p>
          <a:endParaRPr lang="en-US"/>
        </a:p>
      </dgm:t>
    </dgm:pt>
    <dgm:pt modelId="{67CEF5DD-610F-4D87-BF32-E35D92A4466E}" type="sibTrans" cxnId="{BC8BDCFE-6757-491A-82B7-045EC408CDC1}">
      <dgm:prSet/>
      <dgm:spPr/>
      <dgm:t>
        <a:bodyPr/>
        <a:lstStyle/>
        <a:p>
          <a:endParaRPr lang="en-US"/>
        </a:p>
      </dgm:t>
    </dgm:pt>
    <dgm:pt modelId="{CD3C6DF2-5575-425E-BB4C-9FA0F08DD775}">
      <dgm:prSet phldrT="[Text]" custT="1"/>
      <dgm:spPr/>
      <dgm:t>
        <a:bodyPr/>
        <a:lstStyle/>
        <a:p>
          <a:r>
            <a:rPr lang="en-US" sz="3000" dirty="0"/>
            <a:t>L – Education.</a:t>
          </a:r>
        </a:p>
      </dgm:t>
    </dgm:pt>
    <dgm:pt modelId="{0D807963-CFBF-4504-B666-7CB4360D6712}" type="parTrans" cxnId="{84BA091B-619F-4B2E-9162-65D4360DF149}">
      <dgm:prSet/>
      <dgm:spPr/>
      <dgm:t>
        <a:bodyPr/>
        <a:lstStyle/>
        <a:p>
          <a:endParaRPr lang="en-US"/>
        </a:p>
      </dgm:t>
    </dgm:pt>
    <dgm:pt modelId="{C5337912-0240-4CC3-8D7B-924B13CA9A6C}" type="sibTrans" cxnId="{84BA091B-619F-4B2E-9162-65D4360DF149}">
      <dgm:prSet/>
      <dgm:spPr>
        <a:solidFill>
          <a:srgbClr val="E97726"/>
        </a:solidFill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94266610-C2D3-4A6A-8227-F6641C55EF53}">
      <dgm:prSet phldrT="[Text]" custT="1"/>
      <dgm:spPr/>
      <dgm:t>
        <a:bodyPr/>
        <a:lstStyle/>
        <a:p>
          <a:r>
            <a:rPr lang="en-US" sz="3000" dirty="0"/>
            <a:t>Q – Science.</a:t>
          </a:r>
        </a:p>
      </dgm:t>
    </dgm:pt>
    <dgm:pt modelId="{5F12C4EC-C9DA-43BB-B994-9285E0880A60}" type="parTrans" cxnId="{395105D2-0AD0-437E-B1C6-0492A47BA5F9}">
      <dgm:prSet/>
      <dgm:spPr/>
      <dgm:t>
        <a:bodyPr/>
        <a:lstStyle/>
        <a:p>
          <a:endParaRPr lang="en-US"/>
        </a:p>
      </dgm:t>
    </dgm:pt>
    <dgm:pt modelId="{0BE45822-5000-4FFF-AEBF-E23D4F237AB5}" type="sibTrans" cxnId="{395105D2-0AD0-437E-B1C6-0492A47BA5F9}">
      <dgm:prSet/>
      <dgm:spPr>
        <a:solidFill>
          <a:srgbClr val="E97726"/>
        </a:solidFill>
      </dgm:spPr>
      <dgm:t>
        <a:bodyPr/>
        <a:lstStyle/>
        <a:p>
          <a:endParaRPr lang="en-US"/>
        </a:p>
      </dgm:t>
    </dgm:pt>
    <dgm:pt modelId="{69A42D3B-6E4C-4A23-8183-1FFB35650857}">
      <dgm:prSet phldrT="[Text]" custT="1"/>
      <dgm:spPr/>
      <dgm:t>
        <a:bodyPr/>
        <a:lstStyle/>
        <a:p>
          <a:r>
            <a:rPr lang="en-US" sz="3000" dirty="0"/>
            <a:t>U – Military Science.</a:t>
          </a:r>
        </a:p>
      </dgm:t>
    </dgm:pt>
    <dgm:pt modelId="{04E2CFAC-D4F9-4EB5-BC92-EC08216DB6ED}" type="parTrans" cxnId="{733D01DF-7341-4388-8358-63B650F07253}">
      <dgm:prSet/>
      <dgm:spPr/>
      <dgm:t>
        <a:bodyPr/>
        <a:lstStyle/>
        <a:p>
          <a:endParaRPr lang="en-US"/>
        </a:p>
      </dgm:t>
    </dgm:pt>
    <dgm:pt modelId="{2216795E-6579-4120-905C-1DBB493BDDE5}" type="sibTrans" cxnId="{733D01DF-7341-4388-8358-63B650F07253}">
      <dgm:prSet/>
      <dgm:spPr>
        <a:solidFill>
          <a:srgbClr val="E97726"/>
        </a:solidFill>
      </dgm:spPr>
      <dgm:t>
        <a:bodyPr/>
        <a:lstStyle/>
        <a:p>
          <a:endParaRPr lang="en-US"/>
        </a:p>
      </dgm:t>
    </dgm:pt>
    <dgm:pt modelId="{B8D451F1-EEF8-44CC-A581-CC8B4E72077E}">
      <dgm:prSet phldrT="[Text]" custT="1"/>
      <dgm:spPr/>
      <dgm:t>
        <a:bodyPr/>
        <a:lstStyle/>
        <a:p>
          <a:r>
            <a:rPr lang="en-US" sz="3000" dirty="0"/>
            <a:t>R – Medicine.</a:t>
          </a:r>
        </a:p>
      </dgm:t>
    </dgm:pt>
    <dgm:pt modelId="{A7C50FBD-5F8A-4143-A5BF-15B70E023095}" type="parTrans" cxnId="{DB92B8B5-2D4F-4E1D-9E9B-80BA77729438}">
      <dgm:prSet/>
      <dgm:spPr/>
      <dgm:t>
        <a:bodyPr/>
        <a:lstStyle/>
        <a:p>
          <a:endParaRPr lang="en-US"/>
        </a:p>
      </dgm:t>
    </dgm:pt>
    <dgm:pt modelId="{EF4B2A84-30DF-4396-8C02-7513D81193B9}" type="sibTrans" cxnId="{DB92B8B5-2D4F-4E1D-9E9B-80BA77729438}">
      <dgm:prSet/>
      <dgm:spPr>
        <a:solidFill>
          <a:srgbClr val="E97726"/>
        </a:solidFill>
      </dgm:spPr>
      <dgm:t>
        <a:bodyPr/>
        <a:lstStyle/>
        <a:p>
          <a:endParaRPr lang="en-US"/>
        </a:p>
      </dgm:t>
    </dgm:pt>
    <dgm:pt modelId="{81328F34-E09E-407A-B1FE-967559900BBB}">
      <dgm:prSet phldrT="[Text]" custT="1"/>
      <dgm:spPr/>
      <dgm:t>
        <a:bodyPr/>
        <a:lstStyle/>
        <a:p>
          <a:r>
            <a:rPr lang="en-US" sz="3000" dirty="0"/>
            <a:t>Z – Bibliography. Library Science. Information Resources.</a:t>
          </a:r>
        </a:p>
      </dgm:t>
    </dgm:pt>
    <dgm:pt modelId="{11EAFE65-85CE-4CB5-90ED-9F9283CB83CB}" type="parTrans" cxnId="{370C582B-3F65-42F9-95DF-095CA75525FE}">
      <dgm:prSet/>
      <dgm:spPr/>
      <dgm:t>
        <a:bodyPr/>
        <a:lstStyle/>
        <a:p>
          <a:endParaRPr lang="en-US"/>
        </a:p>
      </dgm:t>
    </dgm:pt>
    <dgm:pt modelId="{D051F38E-328B-4F62-A5C9-4F8DEED1AC3A}" type="sibTrans" cxnId="{370C582B-3F65-42F9-95DF-095CA75525FE}">
      <dgm:prSet/>
      <dgm:spPr/>
      <dgm:t>
        <a:bodyPr/>
        <a:lstStyle/>
        <a:p>
          <a:endParaRPr lang="en-US"/>
        </a:p>
      </dgm:t>
    </dgm:pt>
    <dgm:pt modelId="{53846349-5E26-47AE-AB06-07F7AA9167CA}" type="pres">
      <dgm:prSet presAssocID="{7C3CF75E-7F9F-4707-A305-5411B7071327}" presName="Name0" presStyleCnt="0">
        <dgm:presLayoutVars>
          <dgm:chMax val="7"/>
          <dgm:chPref val="5"/>
        </dgm:presLayoutVars>
      </dgm:prSet>
      <dgm:spPr/>
    </dgm:pt>
    <dgm:pt modelId="{C33BE4D9-BC29-45D9-BB4C-D28830DD86E3}" type="pres">
      <dgm:prSet presAssocID="{7C3CF75E-7F9F-4707-A305-5411B7071327}" presName="arrowNode" presStyleLbl="node1" presStyleIdx="0" presStyleCnt="1"/>
      <dgm:spPr>
        <a:solidFill>
          <a:srgbClr val="405866"/>
        </a:solidFill>
      </dgm:spPr>
    </dgm:pt>
    <dgm:pt modelId="{77668D61-BB53-4CF9-95DF-84E1519480E6}" type="pres">
      <dgm:prSet presAssocID="{D5C2E258-89EE-4642-A610-82B2A831783C}" presName="txNode1" presStyleLbl="revTx" presStyleIdx="0" presStyleCnt="6" custScaleX="235164">
        <dgm:presLayoutVars>
          <dgm:bulletEnabled val="1"/>
        </dgm:presLayoutVars>
      </dgm:prSet>
      <dgm:spPr/>
    </dgm:pt>
    <dgm:pt modelId="{C859D95E-3CDD-4295-8CF5-AF385CF42460}" type="pres">
      <dgm:prSet presAssocID="{CD3C6DF2-5575-425E-BB4C-9FA0F08DD775}" presName="txNode2" presStyleLbl="revTx" presStyleIdx="1" presStyleCnt="6" custLinFactNeighborX="-6029" custLinFactNeighborY="-5517">
        <dgm:presLayoutVars>
          <dgm:bulletEnabled val="1"/>
        </dgm:presLayoutVars>
      </dgm:prSet>
      <dgm:spPr/>
    </dgm:pt>
    <dgm:pt modelId="{9BE19D74-458B-45E3-B93D-C85DFEB61ABD}" type="pres">
      <dgm:prSet presAssocID="{C5337912-0240-4CC3-8D7B-924B13CA9A6C}" presName="dotNode2" presStyleCnt="0"/>
      <dgm:spPr/>
    </dgm:pt>
    <dgm:pt modelId="{4C733999-967C-43D9-A0E8-E2EEDBE576D5}" type="pres">
      <dgm:prSet presAssocID="{C5337912-0240-4CC3-8D7B-924B13CA9A6C}" presName="dotRepeatNode" presStyleLbl="fgShp" presStyleIdx="0" presStyleCnt="4"/>
      <dgm:spPr/>
    </dgm:pt>
    <dgm:pt modelId="{20F696D1-AF95-427B-B567-0D18AD5F72A8}" type="pres">
      <dgm:prSet presAssocID="{94266610-C2D3-4A6A-8227-F6641C55EF53}" presName="txNode3" presStyleLbl="revTx" presStyleIdx="2" presStyleCnt="6" custScaleX="184924" custLinFactNeighborX="-40591" custLinFactNeighborY="9773">
        <dgm:presLayoutVars>
          <dgm:bulletEnabled val="1"/>
        </dgm:presLayoutVars>
      </dgm:prSet>
      <dgm:spPr/>
    </dgm:pt>
    <dgm:pt modelId="{1A446272-93D6-40F3-96F7-531DEFFBB0B3}" type="pres">
      <dgm:prSet presAssocID="{0BE45822-5000-4FFF-AEBF-E23D4F237AB5}" presName="dotNode3" presStyleCnt="0"/>
      <dgm:spPr/>
    </dgm:pt>
    <dgm:pt modelId="{C5605090-642D-4F14-8721-1EDE408DED52}" type="pres">
      <dgm:prSet presAssocID="{0BE45822-5000-4FFF-AEBF-E23D4F237AB5}" presName="dotRepeatNode" presStyleLbl="fgShp" presStyleIdx="1" presStyleCnt="4"/>
      <dgm:spPr/>
    </dgm:pt>
    <dgm:pt modelId="{B2797D27-3EAD-4535-A16C-3E7D1915973F}" type="pres">
      <dgm:prSet presAssocID="{B8D451F1-EEF8-44CC-A581-CC8B4E72077E}" presName="txNode4" presStyleLbl="revTx" presStyleIdx="3" presStyleCnt="6" custScaleX="160126" custLinFactNeighborX="28985" custLinFactNeighborY="1758">
        <dgm:presLayoutVars>
          <dgm:bulletEnabled val="1"/>
        </dgm:presLayoutVars>
      </dgm:prSet>
      <dgm:spPr/>
    </dgm:pt>
    <dgm:pt modelId="{D88E86EB-B9CE-43AA-8A25-5A2403053C4D}" type="pres">
      <dgm:prSet presAssocID="{EF4B2A84-30DF-4396-8C02-7513D81193B9}" presName="dotNode4" presStyleCnt="0"/>
      <dgm:spPr/>
    </dgm:pt>
    <dgm:pt modelId="{CA6D108B-8EA7-4643-B6F9-8781CC52C065}" type="pres">
      <dgm:prSet presAssocID="{EF4B2A84-30DF-4396-8C02-7513D81193B9}" presName="dotRepeatNode" presStyleLbl="fgShp" presStyleIdx="2" presStyleCnt="4"/>
      <dgm:spPr/>
    </dgm:pt>
    <dgm:pt modelId="{969B973A-3CD5-4705-93A5-9CCC534D4F77}" type="pres">
      <dgm:prSet presAssocID="{69A42D3B-6E4C-4A23-8183-1FFB35650857}" presName="txNode5" presStyleLbl="revTx" presStyleIdx="4" presStyleCnt="6" custScaleX="147477" custLinFactNeighborX="-22987" custLinFactNeighborY="8278">
        <dgm:presLayoutVars>
          <dgm:bulletEnabled val="1"/>
        </dgm:presLayoutVars>
      </dgm:prSet>
      <dgm:spPr/>
    </dgm:pt>
    <dgm:pt modelId="{14863315-A62C-4003-AAF0-079B0E596042}" type="pres">
      <dgm:prSet presAssocID="{2216795E-6579-4120-905C-1DBB493BDDE5}" presName="dotNode5" presStyleCnt="0"/>
      <dgm:spPr/>
    </dgm:pt>
    <dgm:pt modelId="{9306E171-3258-44E2-A9B2-0FFB6FC8BCFB}" type="pres">
      <dgm:prSet presAssocID="{2216795E-6579-4120-905C-1DBB493BDDE5}" presName="dotRepeatNode" presStyleLbl="fgShp" presStyleIdx="3" presStyleCnt="4"/>
      <dgm:spPr/>
    </dgm:pt>
    <dgm:pt modelId="{1BCDE473-F596-46DC-824E-A88171DD04FE}" type="pres">
      <dgm:prSet presAssocID="{81328F34-E09E-407A-B1FE-967559900BBB}" presName="txNode6" presStyleLbl="revTx" presStyleIdx="5" presStyleCnt="6" custScaleX="460769">
        <dgm:presLayoutVars>
          <dgm:bulletEnabled val="1"/>
        </dgm:presLayoutVars>
      </dgm:prSet>
      <dgm:spPr/>
    </dgm:pt>
  </dgm:ptLst>
  <dgm:cxnLst>
    <dgm:cxn modelId="{B4ED4200-EF8C-4F7A-88C0-884C9160B665}" type="presOf" srcId="{EF4B2A84-30DF-4396-8C02-7513D81193B9}" destId="{CA6D108B-8EA7-4643-B6F9-8781CC52C065}" srcOrd="0" destOrd="0" presId="urn:microsoft.com/office/officeart/2009/3/layout/DescendingProcess"/>
    <dgm:cxn modelId="{42C20404-93EC-434B-8CB3-9B5ECB79915E}" type="presOf" srcId="{0BE45822-5000-4FFF-AEBF-E23D4F237AB5}" destId="{C5605090-642D-4F14-8721-1EDE408DED52}" srcOrd="0" destOrd="0" presId="urn:microsoft.com/office/officeart/2009/3/layout/DescendingProcess"/>
    <dgm:cxn modelId="{84BA091B-619F-4B2E-9162-65D4360DF149}" srcId="{7C3CF75E-7F9F-4707-A305-5411B7071327}" destId="{CD3C6DF2-5575-425E-BB4C-9FA0F08DD775}" srcOrd="1" destOrd="0" parTransId="{0D807963-CFBF-4504-B666-7CB4360D6712}" sibTransId="{C5337912-0240-4CC3-8D7B-924B13CA9A6C}"/>
    <dgm:cxn modelId="{30E70E1D-7E59-484B-B85A-F766D0DCEFC0}" type="presOf" srcId="{2216795E-6579-4120-905C-1DBB493BDDE5}" destId="{9306E171-3258-44E2-A9B2-0FFB6FC8BCFB}" srcOrd="0" destOrd="0" presId="urn:microsoft.com/office/officeart/2009/3/layout/DescendingProcess"/>
    <dgm:cxn modelId="{370C582B-3F65-42F9-95DF-095CA75525FE}" srcId="{7C3CF75E-7F9F-4707-A305-5411B7071327}" destId="{81328F34-E09E-407A-B1FE-967559900BBB}" srcOrd="5" destOrd="0" parTransId="{11EAFE65-85CE-4CB5-90ED-9F9283CB83CB}" sibTransId="{D051F38E-328B-4F62-A5C9-4F8DEED1AC3A}"/>
    <dgm:cxn modelId="{3A731244-AF13-45F9-A680-D415466279B8}" type="presOf" srcId="{B8D451F1-EEF8-44CC-A581-CC8B4E72077E}" destId="{B2797D27-3EAD-4535-A16C-3E7D1915973F}" srcOrd="0" destOrd="0" presId="urn:microsoft.com/office/officeart/2009/3/layout/DescendingProcess"/>
    <dgm:cxn modelId="{08B6806A-F6F2-4982-B620-3B751248FB25}" type="presOf" srcId="{C5337912-0240-4CC3-8D7B-924B13CA9A6C}" destId="{4C733999-967C-43D9-A0E8-E2EEDBE576D5}" srcOrd="0" destOrd="0" presId="urn:microsoft.com/office/officeart/2009/3/layout/DescendingProcess"/>
    <dgm:cxn modelId="{083E5E6B-7169-407C-BEC8-2A6BF4755FA3}" type="presOf" srcId="{7C3CF75E-7F9F-4707-A305-5411B7071327}" destId="{53846349-5E26-47AE-AB06-07F7AA9167CA}" srcOrd="0" destOrd="0" presId="urn:microsoft.com/office/officeart/2009/3/layout/DescendingProcess"/>
    <dgm:cxn modelId="{3D501F93-3957-470A-9819-7E77DA9DA16D}" type="presOf" srcId="{94266610-C2D3-4A6A-8227-F6641C55EF53}" destId="{20F696D1-AF95-427B-B567-0D18AD5F72A8}" srcOrd="0" destOrd="0" presId="urn:microsoft.com/office/officeart/2009/3/layout/DescendingProcess"/>
    <dgm:cxn modelId="{3E63B196-F4E6-4868-8EF2-DF67EBBF7D3D}" type="presOf" srcId="{69A42D3B-6E4C-4A23-8183-1FFB35650857}" destId="{969B973A-3CD5-4705-93A5-9CCC534D4F77}" srcOrd="0" destOrd="0" presId="urn:microsoft.com/office/officeart/2009/3/layout/DescendingProcess"/>
    <dgm:cxn modelId="{052E9198-13B4-47B1-8E4C-4602735AE715}" type="presOf" srcId="{CD3C6DF2-5575-425E-BB4C-9FA0F08DD775}" destId="{C859D95E-3CDD-4295-8CF5-AF385CF42460}" srcOrd="0" destOrd="0" presId="urn:microsoft.com/office/officeart/2009/3/layout/DescendingProcess"/>
    <dgm:cxn modelId="{DB92B8B5-2D4F-4E1D-9E9B-80BA77729438}" srcId="{7C3CF75E-7F9F-4707-A305-5411B7071327}" destId="{B8D451F1-EEF8-44CC-A581-CC8B4E72077E}" srcOrd="3" destOrd="0" parTransId="{A7C50FBD-5F8A-4143-A5BF-15B70E023095}" sibTransId="{EF4B2A84-30DF-4396-8C02-7513D81193B9}"/>
    <dgm:cxn modelId="{395105D2-0AD0-437E-B1C6-0492A47BA5F9}" srcId="{7C3CF75E-7F9F-4707-A305-5411B7071327}" destId="{94266610-C2D3-4A6A-8227-F6641C55EF53}" srcOrd="2" destOrd="0" parTransId="{5F12C4EC-C9DA-43BB-B994-9285E0880A60}" sibTransId="{0BE45822-5000-4FFF-AEBF-E23D4F237AB5}"/>
    <dgm:cxn modelId="{733D01DF-7341-4388-8358-63B650F07253}" srcId="{7C3CF75E-7F9F-4707-A305-5411B7071327}" destId="{69A42D3B-6E4C-4A23-8183-1FFB35650857}" srcOrd="4" destOrd="0" parTransId="{04E2CFAC-D4F9-4EB5-BC92-EC08216DB6ED}" sibTransId="{2216795E-6579-4120-905C-1DBB493BDDE5}"/>
    <dgm:cxn modelId="{5A0003E5-BE8F-451E-AA7F-5D1EE22FAD5F}" type="presOf" srcId="{D5C2E258-89EE-4642-A610-82B2A831783C}" destId="{77668D61-BB53-4CF9-95DF-84E1519480E6}" srcOrd="0" destOrd="0" presId="urn:microsoft.com/office/officeart/2009/3/layout/DescendingProcess"/>
    <dgm:cxn modelId="{207CE3EA-CDB8-4BB0-B659-38C3B9FE94E6}" type="presOf" srcId="{81328F34-E09E-407A-B1FE-967559900BBB}" destId="{1BCDE473-F596-46DC-824E-A88171DD04FE}" srcOrd="0" destOrd="0" presId="urn:microsoft.com/office/officeart/2009/3/layout/DescendingProcess"/>
    <dgm:cxn modelId="{BC8BDCFE-6757-491A-82B7-045EC408CDC1}" srcId="{7C3CF75E-7F9F-4707-A305-5411B7071327}" destId="{D5C2E258-89EE-4642-A610-82B2A831783C}" srcOrd="0" destOrd="0" parTransId="{87FAC70D-0AAE-40FB-B33A-7E6128184D35}" sibTransId="{67CEF5DD-610F-4D87-BF32-E35D92A4466E}"/>
    <dgm:cxn modelId="{66F660AE-CB30-4DFE-AC97-2BC40FF9591D}" type="presParOf" srcId="{53846349-5E26-47AE-AB06-07F7AA9167CA}" destId="{C33BE4D9-BC29-45D9-BB4C-D28830DD86E3}" srcOrd="0" destOrd="0" presId="urn:microsoft.com/office/officeart/2009/3/layout/DescendingProcess"/>
    <dgm:cxn modelId="{EFB5C5E6-DA16-452E-BF25-BE718A01375A}" type="presParOf" srcId="{53846349-5E26-47AE-AB06-07F7AA9167CA}" destId="{77668D61-BB53-4CF9-95DF-84E1519480E6}" srcOrd="1" destOrd="0" presId="urn:microsoft.com/office/officeart/2009/3/layout/DescendingProcess"/>
    <dgm:cxn modelId="{466EDE28-CBC0-48B4-B052-7440B5C57DBD}" type="presParOf" srcId="{53846349-5E26-47AE-AB06-07F7AA9167CA}" destId="{C859D95E-3CDD-4295-8CF5-AF385CF42460}" srcOrd="2" destOrd="0" presId="urn:microsoft.com/office/officeart/2009/3/layout/DescendingProcess"/>
    <dgm:cxn modelId="{F7A59CDB-A7B2-471D-864D-1DBAE4E0297D}" type="presParOf" srcId="{53846349-5E26-47AE-AB06-07F7AA9167CA}" destId="{9BE19D74-458B-45E3-B93D-C85DFEB61ABD}" srcOrd="3" destOrd="0" presId="urn:microsoft.com/office/officeart/2009/3/layout/DescendingProcess"/>
    <dgm:cxn modelId="{C622B451-EB06-45CD-9047-9C9DD6A63DE8}" type="presParOf" srcId="{9BE19D74-458B-45E3-B93D-C85DFEB61ABD}" destId="{4C733999-967C-43D9-A0E8-E2EEDBE576D5}" srcOrd="0" destOrd="0" presId="urn:microsoft.com/office/officeart/2009/3/layout/DescendingProcess"/>
    <dgm:cxn modelId="{9F290BC5-3625-4D81-9869-BE066B581975}" type="presParOf" srcId="{53846349-5E26-47AE-AB06-07F7AA9167CA}" destId="{20F696D1-AF95-427B-B567-0D18AD5F72A8}" srcOrd="4" destOrd="0" presId="urn:microsoft.com/office/officeart/2009/3/layout/DescendingProcess"/>
    <dgm:cxn modelId="{D06A952E-EB5A-4562-B91D-0628E9DB6A17}" type="presParOf" srcId="{53846349-5E26-47AE-AB06-07F7AA9167CA}" destId="{1A446272-93D6-40F3-96F7-531DEFFBB0B3}" srcOrd="5" destOrd="0" presId="urn:microsoft.com/office/officeart/2009/3/layout/DescendingProcess"/>
    <dgm:cxn modelId="{E5D9E0B8-F6B7-446C-BACA-3A139210124A}" type="presParOf" srcId="{1A446272-93D6-40F3-96F7-531DEFFBB0B3}" destId="{C5605090-642D-4F14-8721-1EDE408DED52}" srcOrd="0" destOrd="0" presId="urn:microsoft.com/office/officeart/2009/3/layout/DescendingProcess"/>
    <dgm:cxn modelId="{20305127-1205-4361-BCF4-6BA62EECAD3B}" type="presParOf" srcId="{53846349-5E26-47AE-AB06-07F7AA9167CA}" destId="{B2797D27-3EAD-4535-A16C-3E7D1915973F}" srcOrd="6" destOrd="0" presId="urn:microsoft.com/office/officeart/2009/3/layout/DescendingProcess"/>
    <dgm:cxn modelId="{ECEBE5BA-F9D0-49AC-89EC-50F75935B33F}" type="presParOf" srcId="{53846349-5E26-47AE-AB06-07F7AA9167CA}" destId="{D88E86EB-B9CE-43AA-8A25-5A2403053C4D}" srcOrd="7" destOrd="0" presId="urn:microsoft.com/office/officeart/2009/3/layout/DescendingProcess"/>
    <dgm:cxn modelId="{4D615BF2-75A0-4FFA-A17A-30A1FC82F093}" type="presParOf" srcId="{D88E86EB-B9CE-43AA-8A25-5A2403053C4D}" destId="{CA6D108B-8EA7-4643-B6F9-8781CC52C065}" srcOrd="0" destOrd="0" presId="urn:microsoft.com/office/officeart/2009/3/layout/DescendingProcess"/>
    <dgm:cxn modelId="{8E93C53C-94F3-4981-B411-6424DA6D5636}" type="presParOf" srcId="{53846349-5E26-47AE-AB06-07F7AA9167CA}" destId="{969B973A-3CD5-4705-93A5-9CCC534D4F77}" srcOrd="8" destOrd="0" presId="urn:microsoft.com/office/officeart/2009/3/layout/DescendingProcess"/>
    <dgm:cxn modelId="{E4304AE1-6E58-4560-A886-1740ED7B5B5D}" type="presParOf" srcId="{53846349-5E26-47AE-AB06-07F7AA9167CA}" destId="{14863315-A62C-4003-AAF0-079B0E596042}" srcOrd="9" destOrd="0" presId="urn:microsoft.com/office/officeart/2009/3/layout/DescendingProcess"/>
    <dgm:cxn modelId="{E54C6218-E80F-4C64-98D2-DC2C1A98C85D}" type="presParOf" srcId="{14863315-A62C-4003-AAF0-079B0E596042}" destId="{9306E171-3258-44E2-A9B2-0FFB6FC8BCFB}" srcOrd="0" destOrd="0" presId="urn:microsoft.com/office/officeart/2009/3/layout/DescendingProcess"/>
    <dgm:cxn modelId="{FB1272A7-F2E5-45E9-99CD-2C518C6E000F}" type="presParOf" srcId="{53846349-5E26-47AE-AB06-07F7AA9167CA}" destId="{1BCDE473-F596-46DC-824E-A88171DD04FE}" srcOrd="10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9E5343-D42A-4364-95D9-54243808BEE5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F5439F-9491-421A-9F6B-50AB4E5787EB}">
      <dgm:prSet phldrT="[Text]"/>
      <dgm:spPr>
        <a:solidFill>
          <a:srgbClr val="405866"/>
        </a:solidFill>
      </dgm:spPr>
      <dgm:t>
        <a:bodyPr/>
        <a:lstStyle/>
        <a:p>
          <a:r>
            <a:rPr lang="en-US" dirty="0"/>
            <a:t>Public Services Librarian</a:t>
          </a:r>
        </a:p>
      </dgm:t>
    </dgm:pt>
    <dgm:pt modelId="{8BE9996D-1E5F-4817-835F-A5A8E0EB6908}" type="parTrans" cxnId="{059439DA-C01D-49EC-87C1-2AE368682835}">
      <dgm:prSet/>
      <dgm:spPr/>
      <dgm:t>
        <a:bodyPr/>
        <a:lstStyle/>
        <a:p>
          <a:endParaRPr lang="en-US"/>
        </a:p>
      </dgm:t>
    </dgm:pt>
    <dgm:pt modelId="{7338D3EE-3661-4DFC-9E59-A774C964CA50}" type="sibTrans" cxnId="{059439DA-C01D-49EC-87C1-2AE368682835}">
      <dgm:prSet/>
      <dgm:spPr/>
      <dgm:t>
        <a:bodyPr/>
        <a:lstStyle/>
        <a:p>
          <a:endParaRPr lang="en-US"/>
        </a:p>
      </dgm:t>
    </dgm:pt>
    <dgm:pt modelId="{7B67C2D4-FCD2-4123-B2FC-BC2D165677DA}">
      <dgm:prSet phldrT="[Text]" custT="1"/>
      <dgm:spPr/>
      <dgm:t>
        <a:bodyPr/>
        <a:lstStyle/>
        <a:p>
          <a:r>
            <a:rPr lang="en-US" sz="3200" dirty="0"/>
            <a:t>Shared lists of collections with appropriate faculty librarians</a:t>
          </a:r>
        </a:p>
      </dgm:t>
    </dgm:pt>
    <dgm:pt modelId="{0BA27C67-7541-4C83-93E7-223BFF10134F}" type="parTrans" cxnId="{F4A12C3B-DFE1-402D-B32A-DDC4B16553E4}">
      <dgm:prSet/>
      <dgm:spPr/>
      <dgm:t>
        <a:bodyPr/>
        <a:lstStyle/>
        <a:p>
          <a:endParaRPr lang="en-US"/>
        </a:p>
      </dgm:t>
    </dgm:pt>
    <dgm:pt modelId="{6C8DF33A-26D6-4B2D-9208-68B7F8E6E09C}" type="sibTrans" cxnId="{F4A12C3B-DFE1-402D-B32A-DDC4B16553E4}">
      <dgm:prSet/>
      <dgm:spPr/>
      <dgm:t>
        <a:bodyPr/>
        <a:lstStyle/>
        <a:p>
          <a:endParaRPr lang="en-US"/>
        </a:p>
      </dgm:t>
    </dgm:pt>
    <dgm:pt modelId="{879C0524-ED4F-4306-9910-3305BFE62E6B}">
      <dgm:prSet phldrT="[Text]"/>
      <dgm:spPr>
        <a:solidFill>
          <a:srgbClr val="405866"/>
        </a:solidFill>
      </dgm:spPr>
      <dgm:t>
        <a:bodyPr/>
        <a:lstStyle/>
        <a:p>
          <a:r>
            <a:rPr lang="en-US" dirty="0"/>
            <a:t>Faculty Librarians</a:t>
          </a:r>
        </a:p>
      </dgm:t>
    </dgm:pt>
    <dgm:pt modelId="{A47D92AB-39DD-40DA-BA73-F6242D325F73}" type="parTrans" cxnId="{DB15DFAE-F295-4224-9739-6DA24F34CA87}">
      <dgm:prSet/>
      <dgm:spPr/>
      <dgm:t>
        <a:bodyPr/>
        <a:lstStyle/>
        <a:p>
          <a:endParaRPr lang="en-US"/>
        </a:p>
      </dgm:t>
    </dgm:pt>
    <dgm:pt modelId="{E872BD69-05F9-41F0-9721-59B602ABC669}" type="sibTrans" cxnId="{DB15DFAE-F295-4224-9739-6DA24F34CA87}">
      <dgm:prSet/>
      <dgm:spPr/>
      <dgm:t>
        <a:bodyPr/>
        <a:lstStyle/>
        <a:p>
          <a:endParaRPr lang="en-US"/>
        </a:p>
      </dgm:t>
    </dgm:pt>
    <dgm:pt modelId="{5B51C192-A12A-4C04-B9B4-3308D9F98A5D}">
      <dgm:prSet phldrT="[Text]" custT="1"/>
      <dgm:spPr/>
      <dgm:t>
        <a:bodyPr/>
        <a:lstStyle/>
        <a:p>
          <a:r>
            <a:rPr lang="en-US" sz="3200" dirty="0"/>
            <a:t>Reviewed lists and made recommendations</a:t>
          </a:r>
        </a:p>
      </dgm:t>
    </dgm:pt>
    <dgm:pt modelId="{5C907C51-813B-4CDD-A145-F3C71B7BF23D}" type="parTrans" cxnId="{662C0ED6-C2BE-48D5-A0B7-584C39680240}">
      <dgm:prSet/>
      <dgm:spPr/>
      <dgm:t>
        <a:bodyPr/>
        <a:lstStyle/>
        <a:p>
          <a:endParaRPr lang="en-US"/>
        </a:p>
      </dgm:t>
    </dgm:pt>
    <dgm:pt modelId="{C933593C-12B1-4507-B226-F68B672B7EDA}" type="sibTrans" cxnId="{662C0ED6-C2BE-48D5-A0B7-584C39680240}">
      <dgm:prSet/>
      <dgm:spPr/>
      <dgm:t>
        <a:bodyPr/>
        <a:lstStyle/>
        <a:p>
          <a:endParaRPr lang="en-US"/>
        </a:p>
      </dgm:t>
    </dgm:pt>
    <dgm:pt modelId="{15EC6E21-15E0-4910-9477-24E590BDCD61}">
      <dgm:prSet phldrT="[Text]" custT="1"/>
      <dgm:spPr/>
      <dgm:t>
        <a:bodyPr/>
        <a:lstStyle/>
        <a:p>
          <a:r>
            <a:rPr lang="en-US" sz="3200" dirty="0"/>
            <a:t>Shared recommendations with teaching faculty</a:t>
          </a:r>
        </a:p>
      </dgm:t>
    </dgm:pt>
    <dgm:pt modelId="{6FBED1D7-CC80-4F4D-88D8-9169DEE54D35}" type="parTrans" cxnId="{E90AA255-45BD-43CD-9623-506E8F3F363C}">
      <dgm:prSet/>
      <dgm:spPr/>
      <dgm:t>
        <a:bodyPr/>
        <a:lstStyle/>
        <a:p>
          <a:endParaRPr lang="en-US"/>
        </a:p>
      </dgm:t>
    </dgm:pt>
    <dgm:pt modelId="{056BBBAE-C22B-403C-8C2B-9808292CA545}" type="sibTrans" cxnId="{E90AA255-45BD-43CD-9623-506E8F3F363C}">
      <dgm:prSet/>
      <dgm:spPr/>
      <dgm:t>
        <a:bodyPr/>
        <a:lstStyle/>
        <a:p>
          <a:endParaRPr lang="en-US"/>
        </a:p>
      </dgm:t>
    </dgm:pt>
    <dgm:pt modelId="{DA8A171D-A753-4EC3-B191-7C4DD3F581D9}">
      <dgm:prSet phldrT="[Text]"/>
      <dgm:spPr>
        <a:solidFill>
          <a:srgbClr val="405866"/>
        </a:solidFill>
      </dgm:spPr>
      <dgm:t>
        <a:bodyPr/>
        <a:lstStyle/>
        <a:p>
          <a:r>
            <a:rPr lang="en-US" dirty="0"/>
            <a:t>Public Services Librarian</a:t>
          </a:r>
        </a:p>
      </dgm:t>
    </dgm:pt>
    <dgm:pt modelId="{FED41DF5-65AD-4B3A-A584-3F77F39D0841}" type="parTrans" cxnId="{F86C6C98-4E2D-43CE-8AED-0391511643F6}">
      <dgm:prSet/>
      <dgm:spPr/>
      <dgm:t>
        <a:bodyPr/>
        <a:lstStyle/>
        <a:p>
          <a:endParaRPr lang="en-US"/>
        </a:p>
      </dgm:t>
    </dgm:pt>
    <dgm:pt modelId="{E972E1D6-F151-42B1-AA32-9C3080076DAE}" type="sibTrans" cxnId="{F86C6C98-4E2D-43CE-8AED-0391511643F6}">
      <dgm:prSet/>
      <dgm:spPr/>
      <dgm:t>
        <a:bodyPr/>
        <a:lstStyle/>
        <a:p>
          <a:endParaRPr lang="en-US"/>
        </a:p>
      </dgm:t>
    </dgm:pt>
    <dgm:pt modelId="{20550B0F-A179-44AA-9EEC-748214E08B9C}">
      <dgm:prSet phldrT="[Text]" custT="1"/>
      <dgm:spPr/>
      <dgm:t>
        <a:bodyPr/>
        <a:lstStyle/>
        <a:p>
          <a:r>
            <a:rPr lang="en-US" sz="3200" dirty="0"/>
            <a:t>Shared final lists with staff and student workers for physical removal</a:t>
          </a:r>
        </a:p>
      </dgm:t>
    </dgm:pt>
    <dgm:pt modelId="{0D0430D8-BF6A-4129-AA7D-712C19256779}" type="parTrans" cxnId="{EF0D9BEB-CFC7-4F83-B1E1-0493939C054A}">
      <dgm:prSet/>
      <dgm:spPr/>
      <dgm:t>
        <a:bodyPr/>
        <a:lstStyle/>
        <a:p>
          <a:endParaRPr lang="en-US"/>
        </a:p>
      </dgm:t>
    </dgm:pt>
    <dgm:pt modelId="{985FB9D3-E5E2-42A7-A3A7-A3F708FBA0E9}" type="sibTrans" cxnId="{EF0D9BEB-CFC7-4F83-B1E1-0493939C054A}">
      <dgm:prSet/>
      <dgm:spPr/>
      <dgm:t>
        <a:bodyPr/>
        <a:lstStyle/>
        <a:p>
          <a:endParaRPr lang="en-US"/>
        </a:p>
      </dgm:t>
    </dgm:pt>
    <dgm:pt modelId="{556BB110-CC60-4935-AD5B-AFD84135B802}">
      <dgm:prSet phldrT="[Text]" custT="1"/>
      <dgm:spPr/>
      <dgm:t>
        <a:bodyPr/>
        <a:lstStyle/>
        <a:p>
          <a:r>
            <a:rPr lang="en-US" sz="3200" dirty="0"/>
            <a:t>Determined disposal options</a:t>
          </a:r>
        </a:p>
      </dgm:t>
    </dgm:pt>
    <dgm:pt modelId="{F64D29D1-3D01-4684-BB5D-12ABBD4DAE7C}" type="parTrans" cxnId="{2F7CA0FE-6AE7-4034-87BF-685B8B403385}">
      <dgm:prSet/>
      <dgm:spPr/>
      <dgm:t>
        <a:bodyPr/>
        <a:lstStyle/>
        <a:p>
          <a:endParaRPr lang="en-US"/>
        </a:p>
      </dgm:t>
    </dgm:pt>
    <dgm:pt modelId="{8FD68C2B-7C3F-4D92-85F1-E6841D4C7F94}" type="sibTrans" cxnId="{2F7CA0FE-6AE7-4034-87BF-685B8B403385}">
      <dgm:prSet/>
      <dgm:spPr/>
      <dgm:t>
        <a:bodyPr/>
        <a:lstStyle/>
        <a:p>
          <a:endParaRPr lang="en-US"/>
        </a:p>
      </dgm:t>
    </dgm:pt>
    <dgm:pt modelId="{72AB29C6-C393-4C0F-87B2-9CD54FA215C9}" type="pres">
      <dgm:prSet presAssocID="{469E5343-D42A-4364-95D9-54243808BEE5}" presName="rootnode" presStyleCnt="0">
        <dgm:presLayoutVars>
          <dgm:chMax/>
          <dgm:chPref/>
          <dgm:dir/>
          <dgm:animLvl val="lvl"/>
        </dgm:presLayoutVars>
      </dgm:prSet>
      <dgm:spPr/>
    </dgm:pt>
    <dgm:pt modelId="{49CF9CED-3A5E-434D-AAA6-CB93E6BF0CC0}" type="pres">
      <dgm:prSet presAssocID="{13F5439F-9491-421A-9F6B-50AB4E5787EB}" presName="composite" presStyleCnt="0"/>
      <dgm:spPr/>
    </dgm:pt>
    <dgm:pt modelId="{69C53718-BD67-4432-BA1C-87281EC31B8B}" type="pres">
      <dgm:prSet presAssocID="{13F5439F-9491-421A-9F6B-50AB4E5787EB}" presName="bentUpArrow1" presStyleLbl="alignImgPlace1" presStyleIdx="0" presStyleCnt="2" custLinFactNeighborX="13062" custLinFactNeighborY="929"/>
      <dgm:spPr>
        <a:solidFill>
          <a:srgbClr val="E97726"/>
        </a:solidFill>
      </dgm:spPr>
    </dgm:pt>
    <dgm:pt modelId="{07517BAC-E099-4DAF-84A3-6533FA86C6A6}" type="pres">
      <dgm:prSet presAssocID="{13F5439F-9491-421A-9F6B-50AB4E5787EB}" presName="ParentText" presStyleLbl="node1" presStyleIdx="0" presStyleCnt="3" custLinFactNeighborX="12739" custLinFactNeighborY="-7878">
        <dgm:presLayoutVars>
          <dgm:chMax val="1"/>
          <dgm:chPref val="1"/>
          <dgm:bulletEnabled val="1"/>
        </dgm:presLayoutVars>
      </dgm:prSet>
      <dgm:spPr/>
    </dgm:pt>
    <dgm:pt modelId="{9F73B819-6FB7-4D74-9CB0-3C2E43DEA816}" type="pres">
      <dgm:prSet presAssocID="{13F5439F-9491-421A-9F6B-50AB4E5787EB}" presName="ChildText" presStyleLbl="revTx" presStyleIdx="0" presStyleCnt="3" custScaleX="264354" custLinFactX="6274" custLinFactNeighborX="100000" custLinFactNeighborY="-5241">
        <dgm:presLayoutVars>
          <dgm:chMax val="0"/>
          <dgm:chPref val="0"/>
          <dgm:bulletEnabled val="1"/>
        </dgm:presLayoutVars>
      </dgm:prSet>
      <dgm:spPr/>
    </dgm:pt>
    <dgm:pt modelId="{3CEFA816-9E35-4570-A4F0-D02CB4E2AA22}" type="pres">
      <dgm:prSet presAssocID="{7338D3EE-3661-4DFC-9E59-A774C964CA50}" presName="sibTrans" presStyleCnt="0"/>
      <dgm:spPr/>
    </dgm:pt>
    <dgm:pt modelId="{BD207149-7715-4221-B709-A100812C685E}" type="pres">
      <dgm:prSet presAssocID="{879C0524-ED4F-4306-9910-3305BFE62E6B}" presName="composite" presStyleCnt="0"/>
      <dgm:spPr/>
    </dgm:pt>
    <dgm:pt modelId="{87805B15-E223-4A4F-A0BA-5664DF11B5A7}" type="pres">
      <dgm:prSet presAssocID="{879C0524-ED4F-4306-9910-3305BFE62E6B}" presName="bentUpArrow1" presStyleLbl="alignImgPlace1" presStyleIdx="1" presStyleCnt="2" custLinFactNeighborX="-40818" custLinFactNeighborY="-9294"/>
      <dgm:spPr>
        <a:solidFill>
          <a:srgbClr val="E97726"/>
        </a:solidFill>
      </dgm:spPr>
    </dgm:pt>
    <dgm:pt modelId="{19E9A666-9D91-4A41-B06E-30D680D34485}" type="pres">
      <dgm:prSet presAssocID="{879C0524-ED4F-4306-9910-3305BFE62E6B}" presName="ParentText" presStyleLbl="node1" presStyleIdx="1" presStyleCnt="3" custLinFactNeighborX="-24845" custLinFactNeighborY="-8676">
        <dgm:presLayoutVars>
          <dgm:chMax val="1"/>
          <dgm:chPref val="1"/>
          <dgm:bulletEnabled val="1"/>
        </dgm:presLayoutVars>
      </dgm:prSet>
      <dgm:spPr/>
    </dgm:pt>
    <dgm:pt modelId="{6F3348E1-E48A-4562-AF13-FCDEFEC71FCB}" type="pres">
      <dgm:prSet presAssocID="{879C0524-ED4F-4306-9910-3305BFE62E6B}" presName="ChildText" presStyleLbl="revTx" presStyleIdx="1" presStyleCnt="3" custScaleX="260396" custLinFactNeighborX="49620" custLinFactNeighborY="-16527">
        <dgm:presLayoutVars>
          <dgm:chMax val="0"/>
          <dgm:chPref val="0"/>
          <dgm:bulletEnabled val="1"/>
        </dgm:presLayoutVars>
      </dgm:prSet>
      <dgm:spPr/>
    </dgm:pt>
    <dgm:pt modelId="{29A2D979-C983-4375-A65D-467A0CDF62EA}" type="pres">
      <dgm:prSet presAssocID="{E872BD69-05F9-41F0-9721-59B602ABC669}" presName="sibTrans" presStyleCnt="0"/>
      <dgm:spPr/>
    </dgm:pt>
    <dgm:pt modelId="{288265FA-B820-43D2-A649-2CF23681FC44}" type="pres">
      <dgm:prSet presAssocID="{DA8A171D-A753-4EC3-B191-7C4DD3F581D9}" presName="composite" presStyleCnt="0"/>
      <dgm:spPr/>
    </dgm:pt>
    <dgm:pt modelId="{C27E65F3-81CB-4496-BD79-7EAB44010BF1}" type="pres">
      <dgm:prSet presAssocID="{DA8A171D-A753-4EC3-B191-7C4DD3F581D9}" presName="ParentText" presStyleLbl="node1" presStyleIdx="2" presStyleCnt="3" custLinFactNeighborX="-61337" custLinFactNeighborY="-14682">
        <dgm:presLayoutVars>
          <dgm:chMax val="1"/>
          <dgm:chPref val="1"/>
          <dgm:bulletEnabled val="1"/>
        </dgm:presLayoutVars>
      </dgm:prSet>
      <dgm:spPr/>
    </dgm:pt>
    <dgm:pt modelId="{5829F6D1-1492-48B2-9594-E0A186B8B857}" type="pres">
      <dgm:prSet presAssocID="{DA8A171D-A753-4EC3-B191-7C4DD3F581D9}" presName="FinalChildText" presStyleLbl="revTx" presStyleIdx="2" presStyleCnt="3" custScaleX="291654" custLinFactNeighborX="13900" custLinFactNeighborY="-16590">
        <dgm:presLayoutVars>
          <dgm:chMax val="0"/>
          <dgm:chPref val="0"/>
          <dgm:bulletEnabled val="1"/>
        </dgm:presLayoutVars>
      </dgm:prSet>
      <dgm:spPr/>
    </dgm:pt>
  </dgm:ptLst>
  <dgm:cxnLst>
    <dgm:cxn modelId="{69C52710-EF22-48EB-85DF-48618E9CC558}" type="presOf" srcId="{DA8A171D-A753-4EC3-B191-7C4DD3F581D9}" destId="{C27E65F3-81CB-4496-BD79-7EAB44010BF1}" srcOrd="0" destOrd="0" presId="urn:microsoft.com/office/officeart/2005/8/layout/StepDownProcess"/>
    <dgm:cxn modelId="{F4A12C3B-DFE1-402D-B32A-DDC4B16553E4}" srcId="{13F5439F-9491-421A-9F6B-50AB4E5787EB}" destId="{7B67C2D4-FCD2-4123-B2FC-BC2D165677DA}" srcOrd="0" destOrd="0" parTransId="{0BA27C67-7541-4C83-93E7-223BFF10134F}" sibTransId="{6C8DF33A-26D6-4B2D-9208-68B7F8E6E09C}"/>
    <dgm:cxn modelId="{BE605440-E067-4E26-9A61-158B222E2AD2}" type="presOf" srcId="{469E5343-D42A-4364-95D9-54243808BEE5}" destId="{72AB29C6-C393-4C0F-87B2-9CD54FA215C9}" srcOrd="0" destOrd="0" presId="urn:microsoft.com/office/officeart/2005/8/layout/StepDownProcess"/>
    <dgm:cxn modelId="{1A6E505D-3291-469D-B765-C1FA902DB2AC}" type="presOf" srcId="{20550B0F-A179-44AA-9EEC-748214E08B9C}" destId="{5829F6D1-1492-48B2-9594-E0A186B8B857}" srcOrd="0" destOrd="0" presId="urn:microsoft.com/office/officeart/2005/8/layout/StepDownProcess"/>
    <dgm:cxn modelId="{5BFC6D66-15A2-433E-840B-15DF9B61C006}" type="presOf" srcId="{879C0524-ED4F-4306-9910-3305BFE62E6B}" destId="{19E9A666-9D91-4A41-B06E-30D680D34485}" srcOrd="0" destOrd="0" presId="urn:microsoft.com/office/officeart/2005/8/layout/StepDownProcess"/>
    <dgm:cxn modelId="{BA3EFD6C-839B-4D27-977A-A478DACA92BD}" type="presOf" srcId="{13F5439F-9491-421A-9F6B-50AB4E5787EB}" destId="{07517BAC-E099-4DAF-84A3-6533FA86C6A6}" srcOrd="0" destOrd="0" presId="urn:microsoft.com/office/officeart/2005/8/layout/StepDownProcess"/>
    <dgm:cxn modelId="{E90AA255-45BD-43CD-9623-506E8F3F363C}" srcId="{879C0524-ED4F-4306-9910-3305BFE62E6B}" destId="{15EC6E21-15E0-4910-9477-24E590BDCD61}" srcOrd="1" destOrd="0" parTransId="{6FBED1D7-CC80-4F4D-88D8-9169DEE54D35}" sibTransId="{056BBBAE-C22B-403C-8C2B-9808292CA545}"/>
    <dgm:cxn modelId="{58C3685A-FEA7-4C36-AF4F-B33F7FBF2EAE}" type="presOf" srcId="{15EC6E21-15E0-4910-9477-24E590BDCD61}" destId="{6F3348E1-E48A-4562-AF13-FCDEFEC71FCB}" srcOrd="0" destOrd="1" presId="urn:microsoft.com/office/officeart/2005/8/layout/StepDownProcess"/>
    <dgm:cxn modelId="{F86C6C98-4E2D-43CE-8AED-0391511643F6}" srcId="{469E5343-D42A-4364-95D9-54243808BEE5}" destId="{DA8A171D-A753-4EC3-B191-7C4DD3F581D9}" srcOrd="2" destOrd="0" parTransId="{FED41DF5-65AD-4B3A-A584-3F77F39D0841}" sibTransId="{E972E1D6-F151-42B1-AA32-9C3080076DAE}"/>
    <dgm:cxn modelId="{AFAC10A8-AC5B-4B73-9FA4-80CBEC85FB08}" type="presOf" srcId="{7B67C2D4-FCD2-4123-B2FC-BC2D165677DA}" destId="{9F73B819-6FB7-4D74-9CB0-3C2E43DEA816}" srcOrd="0" destOrd="0" presId="urn:microsoft.com/office/officeart/2005/8/layout/StepDownProcess"/>
    <dgm:cxn modelId="{DB15DFAE-F295-4224-9739-6DA24F34CA87}" srcId="{469E5343-D42A-4364-95D9-54243808BEE5}" destId="{879C0524-ED4F-4306-9910-3305BFE62E6B}" srcOrd="1" destOrd="0" parTransId="{A47D92AB-39DD-40DA-BA73-F6242D325F73}" sibTransId="{E872BD69-05F9-41F0-9721-59B602ABC669}"/>
    <dgm:cxn modelId="{86DDF4B2-D2B2-4423-9465-B9494735E6E5}" type="presOf" srcId="{5B51C192-A12A-4C04-B9B4-3308D9F98A5D}" destId="{6F3348E1-E48A-4562-AF13-FCDEFEC71FCB}" srcOrd="0" destOrd="0" presId="urn:microsoft.com/office/officeart/2005/8/layout/StepDownProcess"/>
    <dgm:cxn modelId="{600851C8-F734-41D4-B61D-21C930078769}" type="presOf" srcId="{556BB110-CC60-4935-AD5B-AFD84135B802}" destId="{5829F6D1-1492-48B2-9594-E0A186B8B857}" srcOrd="0" destOrd="1" presId="urn:microsoft.com/office/officeart/2005/8/layout/StepDownProcess"/>
    <dgm:cxn modelId="{662C0ED6-C2BE-48D5-A0B7-584C39680240}" srcId="{879C0524-ED4F-4306-9910-3305BFE62E6B}" destId="{5B51C192-A12A-4C04-B9B4-3308D9F98A5D}" srcOrd="0" destOrd="0" parTransId="{5C907C51-813B-4CDD-A145-F3C71B7BF23D}" sibTransId="{C933593C-12B1-4507-B226-F68B672B7EDA}"/>
    <dgm:cxn modelId="{059439DA-C01D-49EC-87C1-2AE368682835}" srcId="{469E5343-D42A-4364-95D9-54243808BEE5}" destId="{13F5439F-9491-421A-9F6B-50AB4E5787EB}" srcOrd="0" destOrd="0" parTransId="{8BE9996D-1E5F-4817-835F-A5A8E0EB6908}" sibTransId="{7338D3EE-3661-4DFC-9E59-A774C964CA50}"/>
    <dgm:cxn modelId="{EF0D9BEB-CFC7-4F83-B1E1-0493939C054A}" srcId="{DA8A171D-A753-4EC3-B191-7C4DD3F581D9}" destId="{20550B0F-A179-44AA-9EEC-748214E08B9C}" srcOrd="0" destOrd="0" parTransId="{0D0430D8-BF6A-4129-AA7D-712C19256779}" sibTransId="{985FB9D3-E5E2-42A7-A3A7-A3F708FBA0E9}"/>
    <dgm:cxn modelId="{2F7CA0FE-6AE7-4034-87BF-685B8B403385}" srcId="{DA8A171D-A753-4EC3-B191-7C4DD3F581D9}" destId="{556BB110-CC60-4935-AD5B-AFD84135B802}" srcOrd="1" destOrd="0" parTransId="{F64D29D1-3D01-4684-BB5D-12ABBD4DAE7C}" sibTransId="{8FD68C2B-7C3F-4D92-85F1-E6841D4C7F94}"/>
    <dgm:cxn modelId="{50987AE5-32C5-42AB-9339-CA69B6550E11}" type="presParOf" srcId="{72AB29C6-C393-4C0F-87B2-9CD54FA215C9}" destId="{49CF9CED-3A5E-434D-AAA6-CB93E6BF0CC0}" srcOrd="0" destOrd="0" presId="urn:microsoft.com/office/officeart/2005/8/layout/StepDownProcess"/>
    <dgm:cxn modelId="{34F40698-3C0B-4C52-8C92-E123544FE35F}" type="presParOf" srcId="{49CF9CED-3A5E-434D-AAA6-CB93E6BF0CC0}" destId="{69C53718-BD67-4432-BA1C-87281EC31B8B}" srcOrd="0" destOrd="0" presId="urn:microsoft.com/office/officeart/2005/8/layout/StepDownProcess"/>
    <dgm:cxn modelId="{24B4977E-F8E0-43F1-8398-58BE9E79E8A9}" type="presParOf" srcId="{49CF9CED-3A5E-434D-AAA6-CB93E6BF0CC0}" destId="{07517BAC-E099-4DAF-84A3-6533FA86C6A6}" srcOrd="1" destOrd="0" presId="urn:microsoft.com/office/officeart/2005/8/layout/StepDownProcess"/>
    <dgm:cxn modelId="{48F3251B-48EC-4A37-BE33-7CAF514A7411}" type="presParOf" srcId="{49CF9CED-3A5E-434D-AAA6-CB93E6BF0CC0}" destId="{9F73B819-6FB7-4D74-9CB0-3C2E43DEA816}" srcOrd="2" destOrd="0" presId="urn:microsoft.com/office/officeart/2005/8/layout/StepDownProcess"/>
    <dgm:cxn modelId="{17D51877-5E10-41B3-8A40-F2C84D7B7B12}" type="presParOf" srcId="{72AB29C6-C393-4C0F-87B2-9CD54FA215C9}" destId="{3CEFA816-9E35-4570-A4F0-D02CB4E2AA22}" srcOrd="1" destOrd="0" presId="urn:microsoft.com/office/officeart/2005/8/layout/StepDownProcess"/>
    <dgm:cxn modelId="{4A8EDFAA-FDC4-476F-B12B-CA602E5BC021}" type="presParOf" srcId="{72AB29C6-C393-4C0F-87B2-9CD54FA215C9}" destId="{BD207149-7715-4221-B709-A100812C685E}" srcOrd="2" destOrd="0" presId="urn:microsoft.com/office/officeart/2005/8/layout/StepDownProcess"/>
    <dgm:cxn modelId="{1B71022E-D0C2-46EA-9668-800707AA1593}" type="presParOf" srcId="{BD207149-7715-4221-B709-A100812C685E}" destId="{87805B15-E223-4A4F-A0BA-5664DF11B5A7}" srcOrd="0" destOrd="0" presId="urn:microsoft.com/office/officeart/2005/8/layout/StepDownProcess"/>
    <dgm:cxn modelId="{C889B4A8-417E-41A1-A8D6-876778F87330}" type="presParOf" srcId="{BD207149-7715-4221-B709-A100812C685E}" destId="{19E9A666-9D91-4A41-B06E-30D680D34485}" srcOrd="1" destOrd="0" presId="urn:microsoft.com/office/officeart/2005/8/layout/StepDownProcess"/>
    <dgm:cxn modelId="{513AF98B-B917-4FD0-8CEE-33A8D77EACFC}" type="presParOf" srcId="{BD207149-7715-4221-B709-A100812C685E}" destId="{6F3348E1-E48A-4562-AF13-FCDEFEC71FCB}" srcOrd="2" destOrd="0" presId="urn:microsoft.com/office/officeart/2005/8/layout/StepDownProcess"/>
    <dgm:cxn modelId="{77E8CDF9-416D-4990-9528-08A84099FA7C}" type="presParOf" srcId="{72AB29C6-C393-4C0F-87B2-9CD54FA215C9}" destId="{29A2D979-C983-4375-A65D-467A0CDF62EA}" srcOrd="3" destOrd="0" presId="urn:microsoft.com/office/officeart/2005/8/layout/StepDownProcess"/>
    <dgm:cxn modelId="{7C0E9FAD-CDCA-477F-BB6A-A637C8EC0EDE}" type="presParOf" srcId="{72AB29C6-C393-4C0F-87B2-9CD54FA215C9}" destId="{288265FA-B820-43D2-A649-2CF23681FC44}" srcOrd="4" destOrd="0" presId="urn:microsoft.com/office/officeart/2005/8/layout/StepDownProcess"/>
    <dgm:cxn modelId="{FEDF7947-23A7-4D1F-BD28-58AEEA120608}" type="presParOf" srcId="{288265FA-B820-43D2-A649-2CF23681FC44}" destId="{C27E65F3-81CB-4496-BD79-7EAB44010BF1}" srcOrd="0" destOrd="0" presId="urn:microsoft.com/office/officeart/2005/8/layout/StepDownProcess"/>
    <dgm:cxn modelId="{B60BEBF1-4A84-4B08-A6E7-9C32A6DB2AA3}" type="presParOf" srcId="{288265FA-B820-43D2-A649-2CF23681FC44}" destId="{5829F6D1-1492-48B2-9594-E0A186B8B857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3BE4D9-BC29-45D9-BB4C-D28830DD86E3}">
      <dsp:nvSpPr>
        <dsp:cNvPr id="0" name=""/>
        <dsp:cNvSpPr/>
      </dsp:nvSpPr>
      <dsp:spPr>
        <a:xfrm rot="4396374">
          <a:off x="2600259" y="845406"/>
          <a:ext cx="3667506" cy="2557628"/>
        </a:xfrm>
        <a:prstGeom prst="swooshArrow">
          <a:avLst>
            <a:gd name="adj1" fmla="val 16310"/>
            <a:gd name="adj2" fmla="val 31370"/>
          </a:avLst>
        </a:prstGeom>
        <a:solidFill>
          <a:srgbClr val="405866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733999-967C-43D9-A0E8-E2EEDBE576D5}">
      <dsp:nvSpPr>
        <dsp:cNvPr id="0" name=""/>
        <dsp:cNvSpPr/>
      </dsp:nvSpPr>
      <dsp:spPr>
        <a:xfrm>
          <a:off x="3850277" y="1097797"/>
          <a:ext cx="92616" cy="92616"/>
        </a:xfrm>
        <a:prstGeom prst="ellipse">
          <a:avLst/>
        </a:prstGeom>
        <a:solidFill>
          <a:srgbClr val="E97726"/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605090-642D-4F14-8721-1EDE408DED52}">
      <dsp:nvSpPr>
        <dsp:cNvPr id="0" name=""/>
        <dsp:cNvSpPr/>
      </dsp:nvSpPr>
      <dsp:spPr>
        <a:xfrm>
          <a:off x="4373218" y="1499275"/>
          <a:ext cx="92616" cy="92616"/>
        </a:xfrm>
        <a:prstGeom prst="ellipse">
          <a:avLst/>
        </a:prstGeom>
        <a:solidFill>
          <a:srgbClr val="E97726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6D108B-8EA7-4643-B6F9-8781CC52C065}">
      <dsp:nvSpPr>
        <dsp:cNvPr id="0" name=""/>
        <dsp:cNvSpPr/>
      </dsp:nvSpPr>
      <dsp:spPr>
        <a:xfrm>
          <a:off x="4843350" y="1969152"/>
          <a:ext cx="92616" cy="92616"/>
        </a:xfrm>
        <a:prstGeom prst="ellipse">
          <a:avLst/>
        </a:prstGeom>
        <a:solidFill>
          <a:srgbClr val="E97726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668D61-BB53-4CF9-95DF-84E1519480E6}">
      <dsp:nvSpPr>
        <dsp:cNvPr id="0" name=""/>
        <dsp:cNvSpPr/>
      </dsp:nvSpPr>
      <dsp:spPr>
        <a:xfrm>
          <a:off x="1185829" y="0"/>
          <a:ext cx="4066258" cy="679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A – General Works.</a:t>
          </a:r>
        </a:p>
      </dsp:txBody>
      <dsp:txXfrm>
        <a:off x="1185829" y="0"/>
        <a:ext cx="4066258" cy="679750"/>
      </dsp:txXfrm>
    </dsp:sp>
    <dsp:sp modelId="{C859D95E-3CDD-4295-8CF5-AF385CF42460}">
      <dsp:nvSpPr>
        <dsp:cNvPr id="0" name=""/>
        <dsp:cNvSpPr/>
      </dsp:nvSpPr>
      <dsp:spPr>
        <a:xfrm>
          <a:off x="4302415" y="766728"/>
          <a:ext cx="2570307" cy="679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L – Education.</a:t>
          </a:r>
        </a:p>
      </dsp:txBody>
      <dsp:txXfrm>
        <a:off x="4302415" y="766728"/>
        <a:ext cx="2570307" cy="679750"/>
      </dsp:txXfrm>
    </dsp:sp>
    <dsp:sp modelId="{20F696D1-AF95-427B-B567-0D18AD5F72A8}">
      <dsp:nvSpPr>
        <dsp:cNvPr id="0" name=""/>
        <dsp:cNvSpPr/>
      </dsp:nvSpPr>
      <dsp:spPr>
        <a:xfrm>
          <a:off x="918318" y="1272139"/>
          <a:ext cx="3197550" cy="679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Q – Science.</a:t>
          </a:r>
        </a:p>
      </dsp:txBody>
      <dsp:txXfrm>
        <a:off x="918318" y="1272139"/>
        <a:ext cx="3197550" cy="679750"/>
      </dsp:txXfrm>
    </dsp:sp>
    <dsp:sp modelId="{9306E171-3258-44E2-A9B2-0FFB6FC8BCFB}">
      <dsp:nvSpPr>
        <dsp:cNvPr id="0" name=""/>
        <dsp:cNvSpPr/>
      </dsp:nvSpPr>
      <dsp:spPr>
        <a:xfrm>
          <a:off x="5183565" y="2486188"/>
          <a:ext cx="92616" cy="92616"/>
        </a:xfrm>
        <a:prstGeom prst="ellipse">
          <a:avLst/>
        </a:prstGeom>
        <a:solidFill>
          <a:srgbClr val="E97726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797D27-3EAD-4535-A16C-3E7D1915973F}">
      <dsp:nvSpPr>
        <dsp:cNvPr id="0" name=""/>
        <dsp:cNvSpPr/>
      </dsp:nvSpPr>
      <dsp:spPr>
        <a:xfrm>
          <a:off x="5279931" y="1687535"/>
          <a:ext cx="2768764" cy="679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R – Medicine.</a:t>
          </a:r>
        </a:p>
      </dsp:txBody>
      <dsp:txXfrm>
        <a:off x="5279931" y="1687535"/>
        <a:ext cx="2768764" cy="679750"/>
      </dsp:txXfrm>
    </dsp:sp>
    <dsp:sp modelId="{969B973A-3CD5-4705-93A5-9CCC534D4F77}">
      <dsp:nvSpPr>
        <dsp:cNvPr id="0" name=""/>
        <dsp:cNvSpPr/>
      </dsp:nvSpPr>
      <dsp:spPr>
        <a:xfrm>
          <a:off x="1153411" y="2248890"/>
          <a:ext cx="3790612" cy="679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U – Military Science.</a:t>
          </a:r>
        </a:p>
      </dsp:txBody>
      <dsp:txXfrm>
        <a:off x="1153411" y="2248890"/>
        <a:ext cx="3790612" cy="679750"/>
      </dsp:txXfrm>
    </dsp:sp>
    <dsp:sp modelId="{1BCDE473-F596-46DC-824E-A88171DD04FE}">
      <dsp:nvSpPr>
        <dsp:cNvPr id="0" name=""/>
        <dsp:cNvSpPr/>
      </dsp:nvSpPr>
      <dsp:spPr>
        <a:xfrm>
          <a:off x="476101" y="3568691"/>
          <a:ext cx="10766527" cy="679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Z – Bibliography. Library Science. Information Resources.</a:t>
          </a:r>
        </a:p>
      </dsp:txBody>
      <dsp:txXfrm>
        <a:off x="476101" y="3568691"/>
        <a:ext cx="10766527" cy="6797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C53718-BD67-4432-BA1C-87281EC31B8B}">
      <dsp:nvSpPr>
        <dsp:cNvPr id="0" name=""/>
        <dsp:cNvSpPr/>
      </dsp:nvSpPr>
      <dsp:spPr>
        <a:xfrm rot="5400000">
          <a:off x="1221321" y="1725511"/>
          <a:ext cx="1513629" cy="172321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E97726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517BAC-E099-4DAF-84A3-6533FA86C6A6}">
      <dsp:nvSpPr>
        <dsp:cNvPr id="0" name=""/>
        <dsp:cNvSpPr/>
      </dsp:nvSpPr>
      <dsp:spPr>
        <a:xfrm>
          <a:off x="919812" y="0"/>
          <a:ext cx="2548061" cy="1783560"/>
        </a:xfrm>
        <a:prstGeom prst="roundRect">
          <a:avLst>
            <a:gd name="adj" fmla="val 16670"/>
          </a:avLst>
        </a:prstGeom>
        <a:solidFill>
          <a:srgbClr val="405866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Public Services Librarian</a:t>
          </a:r>
        </a:p>
      </dsp:txBody>
      <dsp:txXfrm>
        <a:off x="1006894" y="87082"/>
        <a:ext cx="2373897" cy="1609396"/>
      </dsp:txXfrm>
    </dsp:sp>
    <dsp:sp modelId="{9F73B819-6FB7-4D74-9CB0-3C2E43DEA816}">
      <dsp:nvSpPr>
        <dsp:cNvPr id="0" name=""/>
        <dsp:cNvSpPr/>
      </dsp:nvSpPr>
      <dsp:spPr>
        <a:xfrm>
          <a:off x="3589846" y="128112"/>
          <a:ext cx="4899053" cy="14415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Shared lists of collections with appropriate faculty librarians</a:t>
          </a:r>
        </a:p>
      </dsp:txBody>
      <dsp:txXfrm>
        <a:off x="3589846" y="128112"/>
        <a:ext cx="4899053" cy="1441551"/>
      </dsp:txXfrm>
    </dsp:sp>
    <dsp:sp modelId="{87805B15-E223-4A4F-A0BA-5664DF11B5A7}">
      <dsp:nvSpPr>
        <dsp:cNvPr id="0" name=""/>
        <dsp:cNvSpPr/>
      </dsp:nvSpPr>
      <dsp:spPr>
        <a:xfrm rot="5400000">
          <a:off x="3136467" y="3574299"/>
          <a:ext cx="1513629" cy="172321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E97726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E9A666-9D91-4A41-B06E-30D680D34485}">
      <dsp:nvSpPr>
        <dsp:cNvPr id="0" name=""/>
        <dsp:cNvSpPr/>
      </dsp:nvSpPr>
      <dsp:spPr>
        <a:xfrm>
          <a:off x="2805763" y="1882345"/>
          <a:ext cx="2548061" cy="1783560"/>
        </a:xfrm>
        <a:prstGeom prst="roundRect">
          <a:avLst>
            <a:gd name="adj" fmla="val 16670"/>
          </a:avLst>
        </a:prstGeom>
        <a:solidFill>
          <a:srgbClr val="405866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Faculty Librarians</a:t>
          </a:r>
        </a:p>
      </dsp:txBody>
      <dsp:txXfrm>
        <a:off x="2892845" y="1969427"/>
        <a:ext cx="2373897" cy="1609396"/>
      </dsp:txXfrm>
    </dsp:sp>
    <dsp:sp modelId="{6F3348E1-E48A-4562-AF13-FCDEFEC71FCB}">
      <dsp:nvSpPr>
        <dsp:cNvPr id="0" name=""/>
        <dsp:cNvSpPr/>
      </dsp:nvSpPr>
      <dsp:spPr>
        <a:xfrm>
          <a:off x="5420213" y="1968945"/>
          <a:ext cx="4825702" cy="14415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Reviewed lists and made recommendations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Shared recommendations with teaching faculty</a:t>
          </a:r>
        </a:p>
      </dsp:txBody>
      <dsp:txXfrm>
        <a:off x="5420213" y="1968945"/>
        <a:ext cx="4825702" cy="1441551"/>
      </dsp:txXfrm>
    </dsp:sp>
    <dsp:sp modelId="{C27E65F3-81CB-4496-BD79-7EAB44010BF1}">
      <dsp:nvSpPr>
        <dsp:cNvPr id="0" name=""/>
        <dsp:cNvSpPr/>
      </dsp:nvSpPr>
      <dsp:spPr>
        <a:xfrm>
          <a:off x="4719539" y="3778751"/>
          <a:ext cx="2548061" cy="1783560"/>
        </a:xfrm>
        <a:prstGeom prst="roundRect">
          <a:avLst>
            <a:gd name="adj" fmla="val 16670"/>
          </a:avLst>
        </a:prstGeom>
        <a:solidFill>
          <a:srgbClr val="405866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Public Services Librarian</a:t>
          </a:r>
        </a:p>
      </dsp:txBody>
      <dsp:txXfrm>
        <a:off x="4806621" y="3865833"/>
        <a:ext cx="2373897" cy="1609396"/>
      </dsp:txXfrm>
    </dsp:sp>
    <dsp:sp modelId="{5829F6D1-1492-48B2-9594-E0A186B8B857}">
      <dsp:nvSpPr>
        <dsp:cNvPr id="0" name=""/>
        <dsp:cNvSpPr/>
      </dsp:nvSpPr>
      <dsp:spPr>
        <a:xfrm>
          <a:off x="7312219" y="3971563"/>
          <a:ext cx="5404981" cy="14415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Shared final lists with staff and student workers for physical removal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Determined disposal options</a:t>
          </a:r>
        </a:p>
      </dsp:txBody>
      <dsp:txXfrm>
        <a:off x="7312219" y="3971563"/>
        <a:ext cx="5404981" cy="14415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007C9-0365-4EE1-B3D6-7F04B5ADFD2A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182A63-1440-4577-9812-8679776E8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201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82A63-1440-4577-9812-8679776E83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9007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82A63-1440-4577-9812-8679776E83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9467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82A63-1440-4577-9812-8679776E83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6563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82A63-1440-4577-9812-8679776E83A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334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82A63-1440-4577-9812-8679776E83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110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82A63-1440-4577-9812-8679776E83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331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82A63-1440-4577-9812-8679776E83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959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82A63-1440-4577-9812-8679776E83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242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82A63-1440-4577-9812-8679776E83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7990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82A63-1440-4577-9812-8679776E83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845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82A63-1440-4577-9812-8679776E83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3055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82A63-1440-4577-9812-8679776E83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163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35E28E2-A669-40BC-A3CB-166F5E580C16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FE776-7435-4ECF-9E4C-834330ACFFD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1452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E28E2-A669-40BC-A3CB-166F5E580C16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FE776-7435-4ECF-9E4C-834330ACF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667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E28E2-A669-40BC-A3CB-166F5E580C16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FE776-7435-4ECF-9E4C-834330ACFFD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21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E28E2-A669-40BC-A3CB-166F5E580C16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FE776-7435-4ECF-9E4C-834330ACF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186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E28E2-A669-40BC-A3CB-166F5E580C16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FE776-7435-4ECF-9E4C-834330ACFFD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8601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E28E2-A669-40BC-A3CB-166F5E580C16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FE776-7435-4ECF-9E4C-834330ACF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43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E28E2-A669-40BC-A3CB-166F5E580C16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FE776-7435-4ECF-9E4C-834330ACF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741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E28E2-A669-40BC-A3CB-166F5E580C16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FE776-7435-4ECF-9E4C-834330ACF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927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E28E2-A669-40BC-A3CB-166F5E580C16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FE776-7435-4ECF-9E4C-834330ACF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299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E28E2-A669-40BC-A3CB-166F5E580C16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FE776-7435-4ECF-9E4C-834330ACF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990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E28E2-A669-40BC-A3CB-166F5E580C16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FE776-7435-4ECF-9E4C-834330ACFFD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4049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35E28E2-A669-40BC-A3CB-166F5E580C16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4CFE776-7435-4ECF-9E4C-834330ACFFD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057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cdidion@govst.edu" TargetMode="External"/><Relationship Id="rId4" Type="http://schemas.openxmlformats.org/officeDocument/2006/relationships/hyperlink" Target="mailto:esterner@govst.ed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govst.edu/about/" TargetMode="Externa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4A1F77-BA45-1843-85DA-0F2146BB5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E4B772-099F-4E41-A85A-DAFCAF644AD3}"/>
              </a:ext>
            </a:extLst>
          </p:cNvPr>
          <p:cNvSpPr txBox="1"/>
          <p:nvPr/>
        </p:nvSpPr>
        <p:spPr>
          <a:xfrm>
            <a:off x="5805319" y="3269122"/>
            <a:ext cx="61607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/>
              <a:t>Elizabeth Sterner</a:t>
            </a:r>
          </a:p>
          <a:p>
            <a:pPr algn="r"/>
            <a:r>
              <a:rPr lang="en-US" sz="4800" dirty="0"/>
              <a:t>Cari Didion</a:t>
            </a:r>
          </a:p>
          <a:p>
            <a:pPr algn="r"/>
            <a:r>
              <a:rPr lang="en-US" sz="3000" dirty="0"/>
              <a:t>Governors State University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82904" y="5903893"/>
            <a:ext cx="79090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/>
              <a:t>Presented at the 2022 HSLI Annual Conference, September 7, 2022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17751" y="1001985"/>
            <a:ext cx="84483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Weeding the entire library collection: Lessons learned</a:t>
            </a:r>
          </a:p>
        </p:txBody>
      </p:sp>
    </p:spTree>
    <p:extLst>
      <p:ext uri="{BB962C8B-B14F-4D97-AF65-F5344CB8AC3E}">
        <p14:creationId xmlns:p14="http://schemas.microsoft.com/office/powerpoint/2010/main" val="2297511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6B5F88-889D-B640-BEDE-3BE907423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FC471E-A204-4640-9005-D9501A1C14ED}"/>
              </a:ext>
            </a:extLst>
          </p:cNvPr>
          <p:cNvSpPr txBox="1"/>
          <p:nvPr/>
        </p:nvSpPr>
        <p:spPr>
          <a:xfrm>
            <a:off x="377190" y="716697"/>
            <a:ext cx="117187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rade Gothic LT Std" pitchFamily="2" charset="0"/>
              </a:rPr>
              <a:t>Challenges faced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9E0CB4-838C-4C8A-90BF-78B5A8365F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7690" y="1878037"/>
            <a:ext cx="6082874" cy="4023360"/>
          </a:xfrm>
        </p:spPr>
        <p:txBody>
          <a:bodyPr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effectLst/>
                <a:latin typeface="Trade Gothic LT Std"/>
                <a:ea typeface="Calibri" panose="020F0502020204030204" pitchFamily="34" charset="0"/>
              </a:rPr>
              <a:t>Maintain consistency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3200" dirty="0">
                <a:effectLst/>
                <a:latin typeface="Trade Gothic LT Std"/>
                <a:ea typeface="Calibri" panose="020F0502020204030204" pitchFamily="34" charset="0"/>
              </a:rPr>
              <a:t>Create deselection criteria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3200" dirty="0">
                <a:latin typeface="Trade Gothic LT Std"/>
                <a:ea typeface="Calibri" panose="020F0502020204030204" pitchFamily="34" charset="0"/>
              </a:rPr>
              <a:t>Make data driven decisions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3200" dirty="0">
                <a:effectLst/>
                <a:latin typeface="Trade Gothic LT Std"/>
                <a:ea typeface="Calibri" panose="020F0502020204030204" pitchFamily="34" charset="0"/>
              </a:rPr>
              <a:t>Check consistently for Resources for College Libraries (RCL) recommendations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3200" dirty="0">
                <a:effectLst/>
                <a:latin typeface="Trade Gothic LT Std"/>
                <a:ea typeface="Calibri" panose="020F0502020204030204" pitchFamily="34" charset="0"/>
              </a:rPr>
              <a:t>Include teaching faculty</a:t>
            </a:r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173C027-7A0A-4EE5-A8A3-B3C97B97EA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14670" y="1878037"/>
            <a:ext cx="5081252" cy="4023360"/>
          </a:xfrm>
        </p:spPr>
        <p:txBody>
          <a:bodyPr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effectLst/>
                <a:latin typeface="Trade Gothic LT Std"/>
                <a:ea typeface="Calibri" panose="020F0502020204030204" pitchFamily="34" charset="0"/>
              </a:rPr>
              <a:t>Determine priorities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3200" dirty="0">
                <a:latin typeface="Trade Gothic LT Std"/>
                <a:ea typeface="Calibri" panose="020F0502020204030204" pitchFamily="34" charset="0"/>
              </a:rPr>
              <a:t>Purchase new materials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3200" dirty="0">
                <a:effectLst/>
                <a:latin typeface="Trade Gothic LT Std"/>
                <a:ea typeface="Calibri" panose="020F0502020204030204" pitchFamily="34" charset="0"/>
              </a:rPr>
              <a:t>Continue weeding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3200" dirty="0">
                <a:effectLst/>
                <a:latin typeface="Trade Gothic LT Std"/>
                <a:ea typeface="Calibri" panose="020F0502020204030204" pitchFamily="34" charset="0"/>
              </a:rPr>
              <a:t>Begin shifting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36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6B5F88-889D-B640-BEDE-3BE907423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FC471E-A204-4640-9005-D9501A1C14ED}"/>
              </a:ext>
            </a:extLst>
          </p:cNvPr>
          <p:cNvSpPr txBox="1"/>
          <p:nvPr/>
        </p:nvSpPr>
        <p:spPr>
          <a:xfrm>
            <a:off x="377190" y="716697"/>
            <a:ext cx="117187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rade Gothic LT Std" pitchFamily="2" charset="0"/>
              </a:rPr>
              <a:t>Lessons learned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758D30-815E-D244-882D-FC324814F13E}"/>
              </a:ext>
            </a:extLst>
          </p:cNvPr>
          <p:cNvSpPr txBox="1"/>
          <p:nvPr/>
        </p:nvSpPr>
        <p:spPr>
          <a:xfrm>
            <a:off x="392753" y="1640027"/>
            <a:ext cx="1140649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rade Gothic LT Std"/>
              </a:rPr>
              <a:t>•	Maintain an effective workflow and professional communication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>
                <a:effectLst/>
                <a:latin typeface="Trade Gothic LT Std"/>
                <a:ea typeface="Calibri" panose="020F0502020204030204" pitchFamily="34" charset="0"/>
              </a:rPr>
              <a:t>Map out a workflow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Trade Gothic LT Std"/>
                <a:ea typeface="Calibri" panose="020F0502020204030204" pitchFamily="34" charset="0"/>
              </a:rPr>
              <a:t>Clearly communicate the workflow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>
                <a:effectLst/>
                <a:latin typeface="Trade Gothic LT Std"/>
                <a:ea typeface="Calibri" panose="020F0502020204030204" pitchFamily="34" charset="0"/>
              </a:rPr>
              <a:t>Maintain consistent communication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Trade Gothic LT Std"/>
                <a:ea typeface="Calibri" panose="020F0502020204030204" pitchFamily="34" charset="0"/>
              </a:rPr>
              <a:t>Follow</a:t>
            </a:r>
            <a:r>
              <a:rPr lang="en-US" sz="3000" dirty="0">
                <a:effectLst/>
                <a:latin typeface="Trade Gothic LT Std"/>
                <a:ea typeface="Calibri" panose="020F0502020204030204" pitchFamily="34" charset="0"/>
              </a:rPr>
              <a:t> created workflows and processes</a:t>
            </a:r>
          </a:p>
        </p:txBody>
      </p:sp>
    </p:spTree>
    <p:extLst>
      <p:ext uri="{BB962C8B-B14F-4D97-AF65-F5344CB8AC3E}">
        <p14:creationId xmlns:p14="http://schemas.microsoft.com/office/powerpoint/2010/main" val="4217618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6B5F88-889D-B640-BEDE-3BE907423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FC471E-A204-4640-9005-D9501A1C14ED}"/>
              </a:ext>
            </a:extLst>
          </p:cNvPr>
          <p:cNvSpPr txBox="1"/>
          <p:nvPr/>
        </p:nvSpPr>
        <p:spPr>
          <a:xfrm>
            <a:off x="392753" y="508992"/>
            <a:ext cx="117187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rade Gothic LT Std" pitchFamily="2" charset="0"/>
              </a:rPr>
              <a:t>Lessons learned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758D30-815E-D244-882D-FC324814F13E}"/>
              </a:ext>
            </a:extLst>
          </p:cNvPr>
          <p:cNvSpPr txBox="1"/>
          <p:nvPr/>
        </p:nvSpPr>
        <p:spPr>
          <a:xfrm>
            <a:off x="392753" y="1339989"/>
            <a:ext cx="1160698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Trade Gothic LT Std"/>
              </a:rPr>
              <a:t>Set realistic goals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Trade Gothic LT Std"/>
                <a:ea typeface="Calibri" panose="020F0502020204030204" pitchFamily="34" charset="0"/>
              </a:rPr>
              <a:t>Allow appropriate timeframes to weed</a:t>
            </a:r>
            <a:endParaRPr lang="en-US" sz="3000" strike="sngStrike" dirty="0">
              <a:effectLst/>
              <a:latin typeface="Trade Gothic LT Std"/>
              <a:ea typeface="Calibri" panose="020F050202020403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Trade Gothic LT Std"/>
                <a:ea typeface="Calibri" panose="020F0502020204030204" pitchFamily="34" charset="0"/>
              </a:rPr>
              <a:t>Consider electronic resources</a:t>
            </a:r>
            <a:endParaRPr lang="en-US" sz="3000" dirty="0">
              <a:effectLst/>
              <a:latin typeface="Trade Gothic LT Std"/>
              <a:ea typeface="Calibri" panose="020F050202020403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>
                <a:effectLst/>
                <a:latin typeface="Trade Gothic LT Std"/>
                <a:ea typeface="Calibri" panose="020F0502020204030204" pitchFamily="34" charset="0"/>
              </a:rPr>
              <a:t>Avoid arbitrary deadlines</a:t>
            </a:r>
            <a:endParaRPr lang="en-US" sz="3000" strike="sngStrike" dirty="0">
              <a:latin typeface="Trade Gothic LT Std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Trade Gothic LT Std"/>
              </a:rPr>
              <a:t>Maintain morale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Trade Gothic LT Std"/>
                <a:ea typeface="Calibri" panose="020F0502020204030204" pitchFamily="34" charset="0"/>
              </a:rPr>
              <a:t>Maintain consistent priorities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Trade Gothic LT Std"/>
                <a:ea typeface="Calibri" panose="020F0502020204030204" pitchFamily="34" charset="0"/>
              </a:rPr>
              <a:t>Be considerate of burnout amongst faculty, staff, and student workers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Trade Gothic LT Std"/>
            </a:endParaRPr>
          </a:p>
        </p:txBody>
      </p:sp>
    </p:spTree>
    <p:extLst>
      <p:ext uri="{BB962C8B-B14F-4D97-AF65-F5344CB8AC3E}">
        <p14:creationId xmlns:p14="http://schemas.microsoft.com/office/powerpoint/2010/main" val="1748004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4A1F77-BA45-1843-85DA-0F2146BB5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E4B772-099F-4E41-A85A-DAFCAF644AD3}"/>
              </a:ext>
            </a:extLst>
          </p:cNvPr>
          <p:cNvSpPr txBox="1"/>
          <p:nvPr/>
        </p:nvSpPr>
        <p:spPr>
          <a:xfrm>
            <a:off x="3536505" y="1614882"/>
            <a:ext cx="396788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rade Gothic LT Std"/>
              </a:rPr>
              <a:t>Elizabeth Sterner</a:t>
            </a:r>
          </a:p>
          <a:p>
            <a:r>
              <a:rPr lang="en-US" sz="2800" dirty="0">
                <a:latin typeface="Trade Gothic LT Std"/>
              </a:rPr>
              <a:t>Health and Human Services Librarian</a:t>
            </a:r>
          </a:p>
          <a:p>
            <a:r>
              <a:rPr lang="en-US" sz="2800" dirty="0">
                <a:latin typeface="Trade Gothic LT Std"/>
              </a:rPr>
              <a:t>Assistant Professor</a:t>
            </a:r>
          </a:p>
          <a:p>
            <a:r>
              <a:rPr lang="en-US" sz="2800" dirty="0">
                <a:latin typeface="Trade Gothic LT Std"/>
              </a:rPr>
              <a:t>Governors State University</a:t>
            </a:r>
          </a:p>
          <a:p>
            <a:r>
              <a:rPr lang="en-US" sz="2800" dirty="0">
                <a:latin typeface="Trade Gothic LT Std"/>
              </a:rPr>
              <a:t>www.govst.edu/library</a:t>
            </a:r>
          </a:p>
          <a:p>
            <a:r>
              <a:rPr lang="en-US" sz="2800" dirty="0">
                <a:latin typeface="Trade Gothic LT Std"/>
                <a:hlinkClick r:id="rId4"/>
              </a:rPr>
              <a:t>esterner@govst.edu</a:t>
            </a:r>
            <a:endParaRPr lang="en-US" sz="2800" dirty="0">
              <a:latin typeface="Trade Gothic LT Std"/>
            </a:endParaRPr>
          </a:p>
          <a:p>
            <a:endParaRPr lang="en-US" sz="2800" dirty="0">
              <a:latin typeface="Trade Gothic LT St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25486" y="453498"/>
            <a:ext cx="95527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Trade Gothic LT Std" pitchFamily="2" charset="0"/>
              </a:rPr>
              <a:t>Thank you!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E4B772-099F-4E41-A85A-DAFCAF644AD3}"/>
              </a:ext>
            </a:extLst>
          </p:cNvPr>
          <p:cNvSpPr txBox="1"/>
          <p:nvPr/>
        </p:nvSpPr>
        <p:spPr>
          <a:xfrm>
            <a:off x="8202910" y="1614882"/>
            <a:ext cx="387535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rade Gothic LT Std"/>
              </a:rPr>
              <a:t>Cari Didion</a:t>
            </a:r>
          </a:p>
          <a:p>
            <a:r>
              <a:rPr lang="en-US" sz="2800" dirty="0">
                <a:latin typeface="Trade Gothic LT Std"/>
              </a:rPr>
              <a:t>Education/Science Librarian</a:t>
            </a:r>
          </a:p>
          <a:p>
            <a:r>
              <a:rPr lang="en-US" sz="2800" dirty="0">
                <a:latin typeface="Trade Gothic LT Std"/>
              </a:rPr>
              <a:t>Assistant Professor</a:t>
            </a:r>
          </a:p>
          <a:p>
            <a:r>
              <a:rPr lang="en-US" sz="2800" dirty="0">
                <a:latin typeface="Trade Gothic LT Std"/>
              </a:rPr>
              <a:t>Governors State University</a:t>
            </a:r>
          </a:p>
          <a:p>
            <a:r>
              <a:rPr lang="en-US" sz="2800" dirty="0">
                <a:latin typeface="Trade Gothic LT Std"/>
              </a:rPr>
              <a:t>www.govst.edu/library</a:t>
            </a:r>
          </a:p>
          <a:p>
            <a:r>
              <a:rPr lang="en-US" sz="2800" dirty="0">
                <a:latin typeface="Trade Gothic LT Std"/>
                <a:hlinkClick r:id="rId5"/>
              </a:rPr>
              <a:t>cdidion@govst.edu</a:t>
            </a:r>
            <a:endParaRPr lang="en-US" sz="2800" dirty="0">
              <a:latin typeface="Trade Gothic LT Std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94382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85B3F4-E447-B74A-B8AF-FB053434A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99C2A4-6198-B444-A20E-74571EF11A2D}"/>
              </a:ext>
            </a:extLst>
          </p:cNvPr>
          <p:cNvSpPr txBox="1"/>
          <p:nvPr/>
        </p:nvSpPr>
        <p:spPr>
          <a:xfrm>
            <a:off x="2700130" y="614199"/>
            <a:ext cx="94918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Weeding the entire library collection</a:t>
            </a:r>
            <a:endParaRPr lang="en-US" sz="4400" b="1" dirty="0">
              <a:latin typeface="Trade Gothic LT Std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2E9A8A-892E-2B43-8626-98A4AF6ADDE0}"/>
              </a:ext>
            </a:extLst>
          </p:cNvPr>
          <p:cNvSpPr txBox="1"/>
          <p:nvPr/>
        </p:nvSpPr>
        <p:spPr>
          <a:xfrm>
            <a:off x="3846443" y="1997839"/>
            <a:ext cx="824947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000" dirty="0">
                <a:latin typeface="Trade Gothic LT Std" pitchFamily="2" charset="0"/>
              </a:rPr>
              <a:t>Background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>
                <a:latin typeface="Trade Gothic LT Std" pitchFamily="2" charset="0"/>
              </a:rPr>
              <a:t>Steps taken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000" dirty="0">
                <a:latin typeface="Trade Gothic LT Std" pitchFamily="2" charset="0"/>
              </a:rPr>
              <a:t>Initial organization of systemic processes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000" dirty="0">
                <a:latin typeface="Trade Gothic LT Std" pitchFamily="2" charset="0"/>
              </a:rPr>
              <a:t>Progress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>
                <a:latin typeface="Trade Gothic LT Std" pitchFamily="2" charset="0"/>
              </a:rPr>
              <a:t>Challenges faced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>
                <a:latin typeface="Trade Gothic LT Std" pitchFamily="2" charset="0"/>
              </a:rPr>
              <a:t>Lessons learned</a:t>
            </a:r>
          </a:p>
        </p:txBody>
      </p:sp>
    </p:spTree>
    <p:extLst>
      <p:ext uri="{BB962C8B-B14F-4D97-AF65-F5344CB8AC3E}">
        <p14:creationId xmlns:p14="http://schemas.microsoft.com/office/powerpoint/2010/main" val="2358378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6B5F88-889D-B640-BEDE-3BE907423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FC471E-A204-4640-9005-D9501A1C14ED}"/>
              </a:ext>
            </a:extLst>
          </p:cNvPr>
          <p:cNvSpPr txBox="1"/>
          <p:nvPr/>
        </p:nvSpPr>
        <p:spPr>
          <a:xfrm>
            <a:off x="377190" y="716697"/>
            <a:ext cx="46748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rade Gothic LT Std" pitchFamily="2" charset="0"/>
              </a:rPr>
              <a:t>Governors State University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758D30-815E-D244-882D-FC324814F13E}"/>
              </a:ext>
            </a:extLst>
          </p:cNvPr>
          <p:cNvSpPr txBox="1"/>
          <p:nvPr/>
        </p:nvSpPr>
        <p:spPr>
          <a:xfrm>
            <a:off x="235940" y="2865716"/>
            <a:ext cx="112942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Trade Gothic LT Std" pitchFamily="2" charset="0"/>
              </a:rPr>
              <a:t>Mid-size university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Trade Gothic LT Std" pitchFamily="2" charset="0"/>
              </a:rPr>
              <a:t>Very diverse student population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Trade Gothic LT Std" pitchFamily="2" charset="0"/>
              </a:rPr>
              <a:t>Founded in 1969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Trade Gothic LT Std" pitchFamily="2" charset="0"/>
              </a:rPr>
              <a:t>Offering 85 different programs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A838C4-1B45-4484-AC43-8DD854C321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060" y="645547"/>
            <a:ext cx="6904000" cy="26469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5E95F43-E318-40C6-9F48-36E59C1D7BB9}"/>
              </a:ext>
            </a:extLst>
          </p:cNvPr>
          <p:cNvSpPr txBox="1"/>
          <p:nvPr/>
        </p:nvSpPr>
        <p:spPr>
          <a:xfrm>
            <a:off x="6096000" y="5189450"/>
            <a:ext cx="6149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>
                <a:latin typeface="Trade Gothic LT Std"/>
                <a:hlinkClick r:id="rId5"/>
              </a:rPr>
              <a:t>https://www.govst.edu/about/</a:t>
            </a:r>
            <a:r>
              <a:rPr lang="en-US" sz="3600" dirty="0">
                <a:latin typeface="Trade Gothic LT Std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90581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6B5F88-889D-B640-BEDE-3BE907423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FC471E-A204-4640-9005-D9501A1C14ED}"/>
              </a:ext>
            </a:extLst>
          </p:cNvPr>
          <p:cNvSpPr txBox="1"/>
          <p:nvPr/>
        </p:nvSpPr>
        <p:spPr>
          <a:xfrm>
            <a:off x="377190" y="716697"/>
            <a:ext cx="117187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rade Gothic LT Std" pitchFamily="2" charset="0"/>
              </a:rPr>
              <a:t>Background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758D30-815E-D244-882D-FC324814F13E}"/>
              </a:ext>
            </a:extLst>
          </p:cNvPr>
          <p:cNvSpPr txBox="1"/>
          <p:nvPr/>
        </p:nvSpPr>
        <p:spPr>
          <a:xfrm>
            <a:off x="392753" y="1640027"/>
            <a:ext cx="1140649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Trade Gothic LT Std" pitchFamily="2" charset="0"/>
              </a:rPr>
              <a:t>Weeding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Trade Gothic LT Std" pitchFamily="2" charset="0"/>
              </a:rPr>
              <a:t>Monumental project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Trade Gothic LT Std" pitchFamily="2" charset="0"/>
              </a:rPr>
              <a:t>Total collection size before project 1,251,022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Trade Gothic LT Std" pitchFamily="2" charset="0"/>
              </a:rPr>
              <a:t>Of that, books and government documents – 254,934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Trade Gothic LT Std" pitchFamily="2" charset="0"/>
              </a:rPr>
              <a:t>New interim dean</a:t>
            </a:r>
          </a:p>
        </p:txBody>
      </p:sp>
    </p:spTree>
    <p:extLst>
      <p:ext uri="{BB962C8B-B14F-4D97-AF65-F5344CB8AC3E}">
        <p14:creationId xmlns:p14="http://schemas.microsoft.com/office/powerpoint/2010/main" val="4214102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6B5F88-889D-B640-BEDE-3BE907423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FC471E-A204-4640-9005-D9501A1C14ED}"/>
              </a:ext>
            </a:extLst>
          </p:cNvPr>
          <p:cNvSpPr txBox="1"/>
          <p:nvPr/>
        </p:nvSpPr>
        <p:spPr>
          <a:xfrm>
            <a:off x="377190" y="716697"/>
            <a:ext cx="117187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rade Gothic LT Std" pitchFamily="2" charset="0"/>
              </a:rPr>
              <a:t>Initial organization of systemic processes</a:t>
            </a:r>
          </a:p>
          <a:p>
            <a:endParaRPr lang="en-US" sz="4800" b="1" dirty="0">
              <a:latin typeface="Trade Gothic LT Std" pitchFamily="2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16D08F5-6D97-4CAE-85BF-5B24693B63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8091853"/>
              </p:ext>
            </p:extLst>
          </p:nvPr>
        </p:nvGraphicFramePr>
        <p:xfrm>
          <a:off x="96078" y="1477109"/>
          <a:ext cx="11718731" cy="4248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59D3E11-13BD-4413-BBDE-F1DF3C459A2E}"/>
              </a:ext>
            </a:extLst>
          </p:cNvPr>
          <p:cNvSpPr txBox="1"/>
          <p:nvPr/>
        </p:nvSpPr>
        <p:spPr>
          <a:xfrm>
            <a:off x="7793502" y="1983545"/>
            <a:ext cx="43024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rade Gothic LT Std" pitchFamily="2" charset="0"/>
              </a:rPr>
              <a:t>Determined sections by liaison areas</a:t>
            </a:r>
          </a:p>
        </p:txBody>
      </p:sp>
    </p:spTree>
    <p:extLst>
      <p:ext uri="{BB962C8B-B14F-4D97-AF65-F5344CB8AC3E}">
        <p14:creationId xmlns:p14="http://schemas.microsoft.com/office/powerpoint/2010/main" val="3845188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6B5F88-889D-B640-BEDE-3BE907423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FC471E-A204-4640-9005-D9501A1C14ED}"/>
              </a:ext>
            </a:extLst>
          </p:cNvPr>
          <p:cNvSpPr txBox="1"/>
          <p:nvPr/>
        </p:nvSpPr>
        <p:spPr>
          <a:xfrm>
            <a:off x="8746610" y="804705"/>
            <a:ext cx="29990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rade Gothic LT Std" pitchFamily="2" charset="0"/>
              </a:rPr>
              <a:t>Workflow</a:t>
            </a:r>
          </a:p>
          <a:p>
            <a:endParaRPr lang="en-US" sz="4800" b="1" dirty="0">
              <a:latin typeface="Trade Gothic LT Std" pitchFamily="2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83A5F1D-45DB-46F4-ABEF-174D3D378D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714217"/>
              </p:ext>
            </p:extLst>
          </p:nvPr>
        </p:nvGraphicFramePr>
        <p:xfrm>
          <a:off x="-759656" y="500132"/>
          <a:ext cx="13054819" cy="5857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89487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6B5F88-889D-B640-BEDE-3BE907423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FC471E-A204-4640-9005-D9501A1C14ED}"/>
              </a:ext>
            </a:extLst>
          </p:cNvPr>
          <p:cNvSpPr txBox="1"/>
          <p:nvPr/>
        </p:nvSpPr>
        <p:spPr>
          <a:xfrm>
            <a:off x="377190" y="716697"/>
            <a:ext cx="117187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rade Gothic LT Std" pitchFamily="2" charset="0"/>
              </a:rPr>
              <a:t>Progress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758D30-815E-D244-882D-FC324814F13E}"/>
              </a:ext>
            </a:extLst>
          </p:cNvPr>
          <p:cNvSpPr txBox="1"/>
          <p:nvPr/>
        </p:nvSpPr>
        <p:spPr>
          <a:xfrm>
            <a:off x="392753" y="1640027"/>
            <a:ext cx="536209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000" dirty="0">
                <a:effectLst/>
                <a:latin typeface="Trade Gothic LT Std"/>
                <a:ea typeface="Calibri" panose="020F0502020204030204" pitchFamily="34" charset="0"/>
              </a:rPr>
              <a:t>Rs (medical book collection)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3000" dirty="0">
                <a:latin typeface="Trade Gothic LT Std"/>
                <a:ea typeface="Calibri" panose="020F0502020204030204" pitchFamily="34" charset="0"/>
              </a:rPr>
              <a:t>W</a:t>
            </a:r>
            <a:r>
              <a:rPr lang="en-US" sz="3000" dirty="0">
                <a:effectLst/>
                <a:latin typeface="Trade Gothic LT Std"/>
                <a:ea typeface="Calibri" panose="020F0502020204030204" pitchFamily="34" charset="0"/>
              </a:rPr>
              <a:t>eeded the previous year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3000" dirty="0">
                <a:effectLst/>
                <a:latin typeface="Trade Gothic LT Std"/>
                <a:ea typeface="Calibri" panose="020F0502020204030204" pitchFamily="34" charset="0"/>
              </a:rPr>
              <a:t>12,000 volumes</a:t>
            </a:r>
            <a:r>
              <a:rPr lang="en-US" sz="3000" dirty="0">
                <a:latin typeface="Trade Gothic LT Std"/>
                <a:ea typeface="Calibri" panose="020F0502020204030204" pitchFamily="34" charset="0"/>
              </a:rPr>
              <a:t> </a:t>
            </a:r>
            <a:r>
              <a:rPr lang="en-US" sz="3000" dirty="0">
                <a:effectLst/>
                <a:latin typeface="Trade Gothic LT Std"/>
                <a:ea typeface="Calibri" panose="020F0502020204030204" pitchFamily="34" charset="0"/>
              </a:rPr>
              <a:t>down to approximately 3,000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000" dirty="0">
                <a:effectLst/>
                <a:latin typeface="Trade Gothic LT Std"/>
                <a:ea typeface="Calibri" panose="020F0502020204030204" pitchFamily="34" charset="0"/>
              </a:rPr>
              <a:t>Qs (science collection)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3000" dirty="0">
                <a:latin typeface="Trade Gothic LT Std"/>
                <a:ea typeface="Calibri" panose="020F0502020204030204" pitchFamily="34" charset="0"/>
              </a:rPr>
              <a:t>W</a:t>
            </a:r>
            <a:r>
              <a:rPr lang="en-US" sz="3000" dirty="0">
                <a:effectLst/>
                <a:latin typeface="Trade Gothic LT Std"/>
                <a:ea typeface="Calibri" panose="020F0502020204030204" pitchFamily="34" charset="0"/>
              </a:rPr>
              <a:t>eeded the previous year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3000" dirty="0">
                <a:effectLst/>
                <a:latin typeface="Trade Gothic LT Std"/>
                <a:ea typeface="Calibri" panose="020F0502020204030204" pitchFamily="34" charset="0"/>
              </a:rPr>
              <a:t>12,300 volumes down to 2,300</a:t>
            </a:r>
          </a:p>
          <a:p>
            <a:endParaRPr lang="en-US" sz="3000" dirty="0">
              <a:latin typeface="Trade Gothic LT Std" pitchFamily="2" charset="0"/>
            </a:endParaRPr>
          </a:p>
        </p:txBody>
      </p:sp>
      <p:pic>
        <p:nvPicPr>
          <p:cNvPr id="6" name="Picture 5" descr="A picture containing shelves of medical books in an academic library&#10;&#10;Description automatically generated">
            <a:extLst>
              <a:ext uri="{FF2B5EF4-FFF2-40B4-BE49-F238E27FC236}">
                <a16:creationId xmlns:a16="http://schemas.microsoft.com/office/drawing/2014/main" id="{E298BAA1-3BBF-47B4-9952-F248FD6E49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959" y="0"/>
            <a:ext cx="6709041" cy="50317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0208FC0-484F-48F8-8C6D-E002C8750211}"/>
              </a:ext>
            </a:extLst>
          </p:cNvPr>
          <p:cNvSpPr txBox="1"/>
          <p:nvPr/>
        </p:nvSpPr>
        <p:spPr>
          <a:xfrm>
            <a:off x="7750630" y="5102513"/>
            <a:ext cx="4259234" cy="646331"/>
          </a:xfrm>
          <a:prstGeom prst="rect">
            <a:avLst/>
          </a:prstGeom>
          <a:solidFill>
            <a:schemeClr val="bg1"/>
          </a:solidFill>
          <a:ln>
            <a:solidFill>
              <a:srgbClr val="40586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Photo taken by Elizabeth Sterner, 4/4/2022</a:t>
            </a:r>
          </a:p>
          <a:p>
            <a:r>
              <a:rPr lang="en-US" dirty="0"/>
              <a:t>R’s before deselection initiated</a:t>
            </a:r>
          </a:p>
        </p:txBody>
      </p:sp>
    </p:spTree>
    <p:extLst>
      <p:ext uri="{BB962C8B-B14F-4D97-AF65-F5344CB8AC3E}">
        <p14:creationId xmlns:p14="http://schemas.microsoft.com/office/powerpoint/2010/main" val="2170719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6B5F88-889D-B640-BEDE-3BE907423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FC471E-A204-4640-9005-D9501A1C14ED}"/>
              </a:ext>
            </a:extLst>
          </p:cNvPr>
          <p:cNvSpPr txBox="1"/>
          <p:nvPr/>
        </p:nvSpPr>
        <p:spPr>
          <a:xfrm>
            <a:off x="377190" y="716697"/>
            <a:ext cx="117187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rade Gothic LT Std" pitchFamily="2" charset="0"/>
              </a:rPr>
              <a:t>Progress</a:t>
            </a:r>
          </a:p>
        </p:txBody>
      </p:sp>
      <p:pic>
        <p:nvPicPr>
          <p:cNvPr id="6" name="Picture 5" descr="A picture containing mostly empty shelves in an academic library&#10;&#10;Description automatically generated">
            <a:extLst>
              <a:ext uri="{FF2B5EF4-FFF2-40B4-BE49-F238E27FC236}">
                <a16:creationId xmlns:a16="http://schemas.microsoft.com/office/drawing/2014/main" id="{AB66454A-9D65-416D-A60D-2D9C1C2398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2" y="0"/>
            <a:ext cx="9143998" cy="68579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8D0BCA-6446-47EB-8FA1-756D8085BB3F}"/>
              </a:ext>
            </a:extLst>
          </p:cNvPr>
          <p:cNvSpPr txBox="1"/>
          <p:nvPr/>
        </p:nvSpPr>
        <p:spPr>
          <a:xfrm>
            <a:off x="644819" y="4220765"/>
            <a:ext cx="2310254" cy="1200329"/>
          </a:xfrm>
          <a:prstGeom prst="rect">
            <a:avLst/>
          </a:prstGeom>
          <a:noFill/>
          <a:ln>
            <a:solidFill>
              <a:srgbClr val="405866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Photo taken by Elizabeth Sterner, 6/27/2022</a:t>
            </a:r>
          </a:p>
          <a:p>
            <a:r>
              <a:rPr lang="en-US" dirty="0"/>
              <a:t>HV’s after deselection</a:t>
            </a:r>
          </a:p>
        </p:txBody>
      </p:sp>
    </p:spTree>
    <p:extLst>
      <p:ext uri="{BB962C8B-B14F-4D97-AF65-F5344CB8AC3E}">
        <p14:creationId xmlns:p14="http://schemas.microsoft.com/office/powerpoint/2010/main" val="2147107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6B5F88-889D-B640-BEDE-3BE907423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875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FC471E-A204-4640-9005-D9501A1C14ED}"/>
              </a:ext>
            </a:extLst>
          </p:cNvPr>
          <p:cNvSpPr txBox="1"/>
          <p:nvPr/>
        </p:nvSpPr>
        <p:spPr>
          <a:xfrm>
            <a:off x="377190" y="716697"/>
            <a:ext cx="117187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rade Gothic LT Std" pitchFamily="2" charset="0"/>
              </a:rPr>
              <a:t>Progress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8D0BCA-6446-47EB-8FA1-756D8085BB3F}"/>
              </a:ext>
            </a:extLst>
          </p:cNvPr>
          <p:cNvSpPr txBox="1"/>
          <p:nvPr/>
        </p:nvSpPr>
        <p:spPr>
          <a:xfrm>
            <a:off x="3412273" y="6182794"/>
            <a:ext cx="3216251" cy="646331"/>
          </a:xfrm>
          <a:prstGeom prst="rect">
            <a:avLst/>
          </a:prstGeom>
          <a:solidFill>
            <a:schemeClr val="bg1"/>
          </a:solidFill>
          <a:ln>
            <a:solidFill>
              <a:srgbClr val="405866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Photo taken by Elizabeth Sterner, 8/1/2022 After deselection</a:t>
            </a:r>
          </a:p>
        </p:txBody>
      </p:sp>
      <p:pic>
        <p:nvPicPr>
          <p:cNvPr id="9" name="Picture 8" descr="Books in Technical Services waiting to be removed from the collection&#10;&#10;Description automatically generated with low confidence">
            <a:extLst>
              <a:ext uri="{FF2B5EF4-FFF2-40B4-BE49-F238E27FC236}">
                <a16:creationId xmlns:a16="http://schemas.microsoft.com/office/drawing/2014/main" id="{5B083DF3-8DE9-4FFF-8775-A89C999C03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28524" cy="49713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78A6847-D9C3-43F7-9743-205938835D02}"/>
              </a:ext>
            </a:extLst>
          </p:cNvPr>
          <p:cNvSpPr txBox="1"/>
          <p:nvPr/>
        </p:nvSpPr>
        <p:spPr>
          <a:xfrm>
            <a:off x="6673129" y="28874"/>
            <a:ext cx="3296061" cy="646331"/>
          </a:xfrm>
          <a:prstGeom prst="rect">
            <a:avLst/>
          </a:prstGeom>
          <a:solidFill>
            <a:schemeClr val="bg1"/>
          </a:solidFill>
          <a:ln>
            <a:solidFill>
              <a:srgbClr val="405866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Photo taken by Elizabeth Sterner, 6/29/2022 After deselection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261706-7685-452E-98B4-8A53DB790C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2543" y="1770740"/>
            <a:ext cx="5539457" cy="511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3946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2880</TotalTime>
  <Words>404</Words>
  <Application>Microsoft Office PowerPoint</Application>
  <PresentationFormat>Widescreen</PresentationFormat>
  <Paragraphs>105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Symbol</vt:lpstr>
      <vt:lpstr>Trade Gothic LT Std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Assessin Marketing of Web of Science Tools</dc:title>
  <dc:creator>Sterner, Elizabeth</dc:creator>
  <cp:lastModifiedBy>Wolfgang, Lesley D</cp:lastModifiedBy>
  <cp:revision>150</cp:revision>
  <dcterms:created xsi:type="dcterms:W3CDTF">2019-06-03T16:12:14Z</dcterms:created>
  <dcterms:modified xsi:type="dcterms:W3CDTF">2022-08-30T21:02:59Z</dcterms:modified>
</cp:coreProperties>
</file>