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98" r:id="rId1"/>
    <p:sldMasterId id="2147483839" r:id="rId2"/>
    <p:sldMasterId id="2147483859" r:id="rId3"/>
  </p:sldMasterIdLst>
  <p:notesMasterIdLst>
    <p:notesMasterId r:id="rId14"/>
  </p:notesMasterIdLst>
  <p:handoutMasterIdLst>
    <p:handoutMasterId r:id="rId15"/>
  </p:handoutMasterIdLst>
  <p:sldIdLst>
    <p:sldId id="1118" r:id="rId4"/>
    <p:sldId id="1203" r:id="rId5"/>
    <p:sldId id="1206" r:id="rId6"/>
    <p:sldId id="1216" r:id="rId7"/>
    <p:sldId id="1225" r:id="rId8"/>
    <p:sldId id="1226" r:id="rId9"/>
    <p:sldId id="1234" r:id="rId10"/>
    <p:sldId id="1229" r:id="rId11"/>
    <p:sldId id="1230" r:id="rId12"/>
    <p:sldId id="1240" r:id="rId13"/>
  </p:sldIdLst>
  <p:sldSz cx="9906000" cy="6858000" type="A4"/>
  <p:notesSz cx="7102475" cy="9388475"/>
  <p:custDataLst>
    <p:tags r:id="rId16"/>
  </p:custDataLst>
  <p:defaultTextStyle>
    <a:defPPr>
      <a:defRPr lang="en-US"/>
    </a:defPPr>
    <a:lvl1pPr marL="0" algn="l" defTabSz="872523" rtl="0" eaLnBrk="1" latinLnBrk="0" hangingPunct="1">
      <a:defRPr sz="1800" kern="1200">
        <a:solidFill>
          <a:schemeClr val="tx1"/>
        </a:solidFill>
        <a:latin typeface="+mn-lt"/>
        <a:ea typeface="+mn-ea"/>
        <a:cs typeface="+mn-cs"/>
      </a:defRPr>
    </a:lvl1pPr>
    <a:lvl2pPr marL="436262" algn="l" defTabSz="872523" rtl="0" eaLnBrk="1" latinLnBrk="0" hangingPunct="1">
      <a:defRPr sz="1800" kern="1200">
        <a:solidFill>
          <a:schemeClr val="tx1"/>
        </a:solidFill>
        <a:latin typeface="+mn-lt"/>
        <a:ea typeface="+mn-ea"/>
        <a:cs typeface="+mn-cs"/>
      </a:defRPr>
    </a:lvl2pPr>
    <a:lvl3pPr marL="872523" algn="l" defTabSz="872523" rtl="0" eaLnBrk="1" latinLnBrk="0" hangingPunct="1">
      <a:defRPr sz="1800" kern="1200">
        <a:solidFill>
          <a:schemeClr val="tx1"/>
        </a:solidFill>
        <a:latin typeface="+mn-lt"/>
        <a:ea typeface="+mn-ea"/>
        <a:cs typeface="+mn-cs"/>
      </a:defRPr>
    </a:lvl3pPr>
    <a:lvl4pPr marL="1308786" algn="l" defTabSz="872523" rtl="0" eaLnBrk="1" latinLnBrk="0" hangingPunct="1">
      <a:defRPr sz="1800" kern="1200">
        <a:solidFill>
          <a:schemeClr val="tx1"/>
        </a:solidFill>
        <a:latin typeface="+mn-lt"/>
        <a:ea typeface="+mn-ea"/>
        <a:cs typeface="+mn-cs"/>
      </a:defRPr>
    </a:lvl4pPr>
    <a:lvl5pPr marL="1745048" algn="l" defTabSz="872523" rtl="0" eaLnBrk="1" latinLnBrk="0" hangingPunct="1">
      <a:defRPr sz="1800" kern="1200">
        <a:solidFill>
          <a:schemeClr val="tx1"/>
        </a:solidFill>
        <a:latin typeface="+mn-lt"/>
        <a:ea typeface="+mn-ea"/>
        <a:cs typeface="+mn-cs"/>
      </a:defRPr>
    </a:lvl5pPr>
    <a:lvl6pPr marL="2181310" algn="l" defTabSz="872523" rtl="0" eaLnBrk="1" latinLnBrk="0" hangingPunct="1">
      <a:defRPr sz="1800" kern="1200">
        <a:solidFill>
          <a:schemeClr val="tx1"/>
        </a:solidFill>
        <a:latin typeface="+mn-lt"/>
        <a:ea typeface="+mn-ea"/>
        <a:cs typeface="+mn-cs"/>
      </a:defRPr>
    </a:lvl6pPr>
    <a:lvl7pPr marL="2617571" algn="l" defTabSz="872523" rtl="0" eaLnBrk="1" latinLnBrk="0" hangingPunct="1">
      <a:defRPr sz="1800" kern="1200">
        <a:solidFill>
          <a:schemeClr val="tx1"/>
        </a:solidFill>
        <a:latin typeface="+mn-lt"/>
        <a:ea typeface="+mn-ea"/>
        <a:cs typeface="+mn-cs"/>
      </a:defRPr>
    </a:lvl7pPr>
    <a:lvl8pPr marL="3053835" algn="l" defTabSz="872523" rtl="0" eaLnBrk="1" latinLnBrk="0" hangingPunct="1">
      <a:defRPr sz="1800" kern="1200">
        <a:solidFill>
          <a:schemeClr val="tx1"/>
        </a:solidFill>
        <a:latin typeface="+mn-lt"/>
        <a:ea typeface="+mn-ea"/>
        <a:cs typeface="+mn-cs"/>
      </a:defRPr>
    </a:lvl8pPr>
    <a:lvl9pPr marL="3490095" algn="l" defTabSz="87252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3" pos="4617" userDrawn="1">
          <p15:clr>
            <a:srgbClr val="A4A3A4"/>
          </p15:clr>
        </p15:guide>
        <p15:guide id="4" orient="horz" pos="346">
          <p15:clr>
            <a:srgbClr val="A4A3A4"/>
          </p15:clr>
        </p15:guide>
        <p15:guide id="6" orient="horz" pos="4020">
          <p15:clr>
            <a:srgbClr val="A4A3A4"/>
          </p15:clr>
        </p15:guide>
        <p15:guide id="7" orient="horz" pos="3339" userDrawn="1">
          <p15:clr>
            <a:srgbClr val="A4A3A4"/>
          </p15:clr>
        </p15:guide>
        <p15:guide id="8" orient="horz" pos="3767">
          <p15:clr>
            <a:srgbClr val="A4A3A4"/>
          </p15:clr>
        </p15:guide>
        <p15:guide id="9" pos="5716">
          <p15:clr>
            <a:srgbClr val="A4A3A4"/>
          </p15:clr>
        </p15:guide>
        <p15:guide id="10" pos="520">
          <p15:clr>
            <a:srgbClr val="A4A3A4"/>
          </p15:clr>
        </p15:guide>
        <p15:guide id="11" pos="3007" userDrawn="1">
          <p15:clr>
            <a:srgbClr val="A4A3A4"/>
          </p15:clr>
        </p15:guide>
        <p15:guide id="12" pos="3230">
          <p15:clr>
            <a:srgbClr val="A4A3A4"/>
          </p15:clr>
        </p15:guide>
        <p15:guide id="13" pos="5929">
          <p15:clr>
            <a:srgbClr val="A4A3A4"/>
          </p15:clr>
        </p15:guide>
        <p15:guide id="14" orient="horz" pos="4133" userDrawn="1">
          <p15:clr>
            <a:srgbClr val="A4A3A4"/>
          </p15:clr>
        </p15:guide>
        <p15:guide id="15" orient="horz" pos="3469">
          <p15:clr>
            <a:srgbClr val="A4A3A4"/>
          </p15:clr>
        </p15:guide>
        <p15:guide id="16" orient="horz" pos="906">
          <p15:clr>
            <a:srgbClr val="A4A3A4"/>
          </p15:clr>
        </p15:guide>
        <p15:guide id="17" pos="528">
          <p15:clr>
            <a:srgbClr val="A4A3A4"/>
          </p15:clr>
        </p15:guide>
        <p15:guide id="18" pos="5926">
          <p15:clr>
            <a:srgbClr val="A4A3A4"/>
          </p15:clr>
        </p15:guide>
        <p15:guide id="19" orient="horz" pos="3839">
          <p15:clr>
            <a:srgbClr val="A4A3A4"/>
          </p15:clr>
        </p15:guide>
        <p15:guide id="20" orient="horz" pos="347">
          <p15:clr>
            <a:srgbClr val="A4A3A4"/>
          </p15:clr>
        </p15:guide>
        <p15:guide id="21" orient="horz" pos="907">
          <p15:clr>
            <a:srgbClr val="A4A3A4"/>
          </p15:clr>
        </p15:guide>
        <p15:guide id="22" pos="32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guide id="5" orient="horz" pos="2720">
          <p15:clr>
            <a:srgbClr val="A4A3A4"/>
          </p15:clr>
        </p15:guide>
        <p15:guide id="6" orient="horz" pos="2957">
          <p15:clr>
            <a:srgbClr val="A4A3A4"/>
          </p15:clr>
        </p15:guide>
        <p15:guide id="7" pos="2253">
          <p15:clr>
            <a:srgbClr val="A4A3A4"/>
          </p15:clr>
        </p15:guide>
        <p15:guide id="8"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0A"/>
    <a:srgbClr val="183638"/>
    <a:srgbClr val="060D0E"/>
    <a:srgbClr val="FFFF99"/>
    <a:srgbClr val="58595B"/>
    <a:srgbClr val="D9D9D9"/>
    <a:srgbClr val="EAEEF0"/>
    <a:srgbClr val="95AABA"/>
    <a:srgbClr val="3C9CD7"/>
    <a:srgbClr val="8FA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57549" autoAdjust="0"/>
  </p:normalViewPr>
  <p:slideViewPr>
    <p:cSldViewPr snapToGrid="0">
      <p:cViewPr varScale="1">
        <p:scale>
          <a:sx n="112" d="100"/>
          <a:sy n="112" d="100"/>
        </p:scale>
        <p:origin x="1506" y="78"/>
      </p:cViewPr>
      <p:guideLst>
        <p:guide orient="horz" pos="3838"/>
        <p:guide pos="4617"/>
        <p:guide orient="horz" pos="346"/>
        <p:guide orient="horz" pos="4020"/>
        <p:guide orient="horz" pos="3339"/>
        <p:guide orient="horz" pos="3767"/>
        <p:guide pos="5716"/>
        <p:guide pos="520"/>
        <p:guide pos="3007"/>
        <p:guide pos="3230"/>
        <p:guide pos="5929"/>
        <p:guide orient="horz" pos="4133"/>
        <p:guide orient="horz" pos="3469"/>
        <p:guide orient="horz" pos="906"/>
        <p:guide pos="528"/>
        <p:guide pos="5926"/>
        <p:guide orient="horz" pos="3839"/>
        <p:guide orient="horz" pos="347"/>
        <p:guide orient="horz" pos="907"/>
        <p:guide pos="3231"/>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95" d="100"/>
          <a:sy n="95" d="100"/>
        </p:scale>
        <p:origin x="-2438" y="-58"/>
      </p:cViewPr>
      <p:guideLst>
        <p:guide orient="horz" pos="2880"/>
        <p:guide pos="2160"/>
        <p:guide orient="horz" pos="3131"/>
        <p:guide pos="2145"/>
        <p:guide orient="horz" pos="2720"/>
        <p:guide orient="horz" pos="2957"/>
        <p:guide pos="225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3092" y="0"/>
            <a:ext cx="3077739" cy="469424"/>
          </a:xfrm>
          <a:prstGeom prst="rect">
            <a:avLst/>
          </a:prstGeom>
        </p:spPr>
        <p:txBody>
          <a:bodyPr vert="horz" lIns="91440" tIns="45720" rIns="91440" bIns="45720" rtlCol="0"/>
          <a:lstStyle>
            <a:lvl1pPr algn="r">
              <a:defRPr sz="1200"/>
            </a:lvl1pPr>
          </a:lstStyle>
          <a:p>
            <a:fld id="{F72A1F59-74F8-44CF-9608-D1D1F0996587}" type="datetimeFigureOut">
              <a:rPr lang="en-GB" smtClean="0"/>
              <a:t>29/10/2021</a:t>
            </a:fld>
            <a:endParaRPr lang="en-GB"/>
          </a:p>
        </p:txBody>
      </p:sp>
      <p:sp>
        <p:nvSpPr>
          <p:cNvPr id="4" name="Footer Placeholder 3"/>
          <p:cNvSpPr>
            <a:spLocks noGrp="1"/>
          </p:cNvSpPr>
          <p:nvPr>
            <p:ph type="ftr" sz="quarter" idx="2"/>
          </p:nvPr>
        </p:nvSpPr>
        <p:spPr>
          <a:xfrm>
            <a:off x="1" y="8917422"/>
            <a:ext cx="3077739" cy="46942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092" y="0"/>
            <a:ext cx="3077739" cy="469424"/>
          </a:xfrm>
          <a:prstGeom prst="rect">
            <a:avLst/>
          </a:prstGeom>
        </p:spPr>
        <p:txBody>
          <a:bodyPr vert="horz" lIns="91440" tIns="45720" rIns="91440" bIns="45720" rtlCol="0"/>
          <a:lstStyle>
            <a:lvl1pPr algn="r">
              <a:defRPr sz="1200"/>
            </a:lvl1pPr>
          </a:lstStyle>
          <a:p>
            <a:fld id="{D36F24F6-1556-47AD-907E-11C4C804A6C2}" type="datetimeFigureOut">
              <a:rPr lang="en-GB" smtClean="0"/>
              <a:t>29/10/2021</a:t>
            </a:fld>
            <a:endParaRPr lang="en-GB"/>
          </a:p>
        </p:txBody>
      </p:sp>
      <p:sp>
        <p:nvSpPr>
          <p:cNvPr id="4" name="Slide Image Placeholder 3"/>
          <p:cNvSpPr>
            <a:spLocks noGrp="1" noRot="1" noChangeAspect="1"/>
          </p:cNvSpPr>
          <p:nvPr>
            <p:ph type="sldImg" idx="2"/>
          </p:nvPr>
        </p:nvSpPr>
        <p:spPr>
          <a:xfrm>
            <a:off x="1009650" y="704850"/>
            <a:ext cx="5083175" cy="35194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917422"/>
            <a:ext cx="3077739" cy="46942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523" rtl="0" eaLnBrk="1" latinLnBrk="0" hangingPunct="1">
      <a:defRPr sz="1100" kern="1200">
        <a:solidFill>
          <a:schemeClr val="tx1"/>
        </a:solidFill>
        <a:latin typeface="+mn-lt"/>
        <a:ea typeface="+mn-ea"/>
        <a:cs typeface="+mn-cs"/>
      </a:defRPr>
    </a:lvl1pPr>
    <a:lvl2pPr marL="436262" algn="l" defTabSz="872523" rtl="0" eaLnBrk="1" latinLnBrk="0" hangingPunct="1">
      <a:defRPr sz="1100" kern="1200">
        <a:solidFill>
          <a:schemeClr val="tx1"/>
        </a:solidFill>
        <a:latin typeface="+mn-lt"/>
        <a:ea typeface="+mn-ea"/>
        <a:cs typeface="+mn-cs"/>
      </a:defRPr>
    </a:lvl2pPr>
    <a:lvl3pPr marL="872523" algn="l" defTabSz="872523" rtl="0" eaLnBrk="1" latinLnBrk="0" hangingPunct="1">
      <a:defRPr sz="1100" kern="1200">
        <a:solidFill>
          <a:schemeClr val="tx1"/>
        </a:solidFill>
        <a:latin typeface="+mn-lt"/>
        <a:ea typeface="+mn-ea"/>
        <a:cs typeface="+mn-cs"/>
      </a:defRPr>
    </a:lvl3pPr>
    <a:lvl4pPr marL="1308786" algn="l" defTabSz="872523" rtl="0" eaLnBrk="1" latinLnBrk="0" hangingPunct="1">
      <a:defRPr sz="1100" kern="1200">
        <a:solidFill>
          <a:schemeClr val="tx1"/>
        </a:solidFill>
        <a:latin typeface="+mn-lt"/>
        <a:ea typeface="+mn-ea"/>
        <a:cs typeface="+mn-cs"/>
      </a:defRPr>
    </a:lvl4pPr>
    <a:lvl5pPr marL="1745048" algn="l" defTabSz="872523" rtl="0" eaLnBrk="1" latinLnBrk="0" hangingPunct="1">
      <a:defRPr sz="1100" kern="1200">
        <a:solidFill>
          <a:schemeClr val="tx1"/>
        </a:solidFill>
        <a:latin typeface="+mn-lt"/>
        <a:ea typeface="+mn-ea"/>
        <a:cs typeface="+mn-cs"/>
      </a:defRPr>
    </a:lvl5pPr>
    <a:lvl6pPr marL="2181310" algn="l" defTabSz="872523" rtl="0" eaLnBrk="1" latinLnBrk="0" hangingPunct="1">
      <a:defRPr sz="1100" kern="1200">
        <a:solidFill>
          <a:schemeClr val="tx1"/>
        </a:solidFill>
        <a:latin typeface="+mn-lt"/>
        <a:ea typeface="+mn-ea"/>
        <a:cs typeface="+mn-cs"/>
      </a:defRPr>
    </a:lvl6pPr>
    <a:lvl7pPr marL="2617571" algn="l" defTabSz="872523" rtl="0" eaLnBrk="1" latinLnBrk="0" hangingPunct="1">
      <a:defRPr sz="1100" kern="1200">
        <a:solidFill>
          <a:schemeClr val="tx1"/>
        </a:solidFill>
        <a:latin typeface="+mn-lt"/>
        <a:ea typeface="+mn-ea"/>
        <a:cs typeface="+mn-cs"/>
      </a:defRPr>
    </a:lvl7pPr>
    <a:lvl8pPr marL="3053835" algn="l" defTabSz="872523" rtl="0" eaLnBrk="1" latinLnBrk="0" hangingPunct="1">
      <a:defRPr sz="1100" kern="1200">
        <a:solidFill>
          <a:schemeClr val="tx1"/>
        </a:solidFill>
        <a:latin typeface="+mn-lt"/>
        <a:ea typeface="+mn-ea"/>
        <a:cs typeface="+mn-cs"/>
      </a:defRPr>
    </a:lvl8pPr>
    <a:lvl9pPr marL="3490095" algn="l" defTabSz="87252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704850"/>
            <a:ext cx="508317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1FDDB-74AF-466F-B92E-1346EC410FDE}" type="slidenum">
              <a:rPr lang="en-GB" smtClean="0"/>
              <a:t>0</a:t>
            </a:fld>
            <a:endParaRPr lang="en-GB"/>
          </a:p>
        </p:txBody>
      </p:sp>
    </p:spTree>
    <p:extLst>
      <p:ext uri="{BB962C8B-B14F-4D97-AF65-F5344CB8AC3E}">
        <p14:creationId xmlns:p14="http://schemas.microsoft.com/office/powerpoint/2010/main" val="1511524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33: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33: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33: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0480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710248" y="4459526"/>
            <a:ext cx="5681980" cy="42248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2:notes"/>
          <p:cNvSpPr>
            <a:spLocks noGrp="1" noRot="1" noChangeAspect="1"/>
          </p:cNvSpPr>
          <p:nvPr>
            <p:ph type="sldImg" idx="2"/>
          </p:nvPr>
        </p:nvSpPr>
        <p:spPr>
          <a:xfrm>
            <a:off x="1009650" y="704850"/>
            <a:ext cx="508317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543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a:spLocks noGrp="1" noRot="1" noChangeAspect="1"/>
          </p:cNvSpPr>
          <p:nvPr>
            <p:ph type="sldImg" idx="2"/>
          </p:nvPr>
        </p:nvSpPr>
        <p:spPr>
          <a:xfrm>
            <a:off x="1009650" y="704850"/>
            <a:ext cx="508317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1:notes"/>
          <p:cNvSpPr txBox="1">
            <a:spLocks noGrp="1"/>
          </p:cNvSpPr>
          <p:nvPr>
            <p:ph type="body" idx="1"/>
          </p:nvPr>
        </p:nvSpPr>
        <p:spPr>
          <a:xfrm>
            <a:off x="710248" y="4459526"/>
            <a:ext cx="5681980" cy="42248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1:notes"/>
          <p:cNvSpPr txBox="1">
            <a:spLocks noGrp="1"/>
          </p:cNvSpPr>
          <p:nvPr>
            <p:ph type="sldNum" idx="12"/>
          </p:nvPr>
        </p:nvSpPr>
        <p:spPr>
          <a:xfrm>
            <a:off x="4023092" y="8917422"/>
            <a:ext cx="3077739" cy="469424"/>
          </a:xfrm>
          <a:prstGeom prst="rect">
            <a:avLst/>
          </a:prstGeom>
          <a:noFill/>
          <a:ln>
            <a:noFill/>
          </a:ln>
        </p:spPr>
        <p:txBody>
          <a:bodyPr spcFirstLastPara="1" wrap="square" lIns="91425" tIns="45700" rIns="91425" bIns="45700" anchor="b" anchorCtr="0">
            <a:noAutofit/>
          </a:bodyPr>
          <a:lstStyle/>
          <a:p>
            <a:pPr defTabSz="914400">
              <a:buClr>
                <a:srgbClr val="000000"/>
              </a:buClr>
              <a:buFont typeface="Arial"/>
              <a:buNone/>
              <a:defRPr/>
            </a:pPr>
            <a:fld id="{00000000-1234-1234-1234-123412341234}" type="slidenum">
              <a:rPr lang="en-US" sz="1400" kern="0">
                <a:solidFill>
                  <a:srgbClr val="000000"/>
                </a:solidFill>
                <a:latin typeface="Arial"/>
                <a:cs typeface="Arial"/>
                <a:sym typeface="Arial"/>
              </a:rPr>
              <a:pPr defTabSz="914400">
                <a:buClr>
                  <a:srgbClr val="000000"/>
                </a:buClr>
                <a:buFont typeface="Arial"/>
                <a:buNone/>
                <a:defRPr/>
              </a:pPr>
              <a:t>2</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98409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1:notes"/>
          <p:cNvSpPr>
            <a:spLocks noGrp="1" noRot="1" noChangeAspect="1"/>
          </p:cNvSpPr>
          <p:nvPr>
            <p:ph type="sldImg" idx="2"/>
          </p:nvPr>
        </p:nvSpPr>
        <p:spPr>
          <a:xfrm>
            <a:off x="1009650" y="704850"/>
            <a:ext cx="508317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1:notes"/>
          <p:cNvSpPr txBox="1">
            <a:spLocks noGrp="1"/>
          </p:cNvSpPr>
          <p:nvPr>
            <p:ph type="body" idx="1"/>
          </p:nvPr>
        </p:nvSpPr>
        <p:spPr>
          <a:xfrm>
            <a:off x="710248" y="4459526"/>
            <a:ext cx="5681980" cy="42248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Sacha we need an updated graphic that says Reference Modules </a:t>
            </a:r>
            <a:endParaRPr/>
          </a:p>
        </p:txBody>
      </p:sp>
      <p:sp>
        <p:nvSpPr>
          <p:cNvPr id="465" name="Google Shape;465;p21:notes"/>
          <p:cNvSpPr txBox="1">
            <a:spLocks noGrp="1"/>
          </p:cNvSpPr>
          <p:nvPr>
            <p:ph type="sldNum" idx="12"/>
          </p:nvPr>
        </p:nvSpPr>
        <p:spPr>
          <a:xfrm>
            <a:off x="4023092" y="8917422"/>
            <a:ext cx="3077739" cy="469424"/>
          </a:xfrm>
          <a:prstGeom prst="rect">
            <a:avLst/>
          </a:prstGeom>
          <a:noFill/>
          <a:ln>
            <a:noFill/>
          </a:ln>
        </p:spPr>
        <p:txBody>
          <a:bodyPr spcFirstLastPara="1" wrap="square" lIns="91425" tIns="45700" rIns="91425" bIns="45700" anchor="b" anchorCtr="0">
            <a:noAutofit/>
          </a:bodyPr>
          <a:lstStyle/>
          <a:p>
            <a:pPr defTabSz="914400">
              <a:buClr>
                <a:srgbClr val="000000"/>
              </a:buClr>
              <a:buFont typeface="Arial"/>
              <a:buNone/>
              <a:defRPr/>
            </a:pPr>
            <a:fld id="{00000000-1234-1234-1234-123412341234}" type="slidenum">
              <a:rPr lang="en-US" sz="1400" kern="0">
                <a:solidFill>
                  <a:srgbClr val="000000"/>
                </a:solidFill>
                <a:latin typeface="Arial"/>
                <a:cs typeface="Arial"/>
                <a:sym typeface="Arial"/>
              </a:rPr>
              <a:pPr defTabSz="914400">
                <a:buClr>
                  <a:srgbClr val="000000"/>
                </a:buClr>
                <a:buFont typeface="Arial"/>
                <a:buNone/>
                <a:defRPr/>
              </a:pPr>
              <a:t>3</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96128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731FDDB-74AF-466F-B92E-1346EC410FDE}"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3149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3212" cy="3727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731FDDB-74AF-466F-B92E-1346EC410FDE}" type="slidenum">
              <a:rPr kumimoji="0" lang="en-GB"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1249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5: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5: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25: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8675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6: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26: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26: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5639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7:notes"/>
          <p:cNvSpPr>
            <a:spLocks noGrp="1" noRot="1" noChangeAspect="1"/>
          </p:cNvSpPr>
          <p:nvPr>
            <p:ph type="sldImg" idx="2"/>
          </p:nvPr>
        </p:nvSpPr>
        <p:spPr>
          <a:xfrm>
            <a:off x="712788" y="746125"/>
            <a:ext cx="5383212"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27:notes"/>
          <p:cNvSpPr txBox="1">
            <a:spLocks noGrp="1"/>
          </p:cNvSpPr>
          <p:nvPr>
            <p:ph type="body" idx="1"/>
          </p:nvPr>
        </p:nvSpPr>
        <p:spPr>
          <a:xfrm>
            <a:off x="680879" y="4721940"/>
            <a:ext cx="5447030" cy="447341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27:notes"/>
          <p:cNvSpPr txBox="1">
            <a:spLocks noGrp="1"/>
          </p:cNvSpPr>
          <p:nvPr>
            <p:ph type="sldNum" idx="12"/>
          </p:nvPr>
        </p:nvSpPr>
        <p:spPr>
          <a:xfrm>
            <a:off x="3856737" y="9442154"/>
            <a:ext cx="2950475" cy="497046"/>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50795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70" y="0"/>
            <a:ext cx="9903065" cy="6858000"/>
          </a:xfrm>
          <a:prstGeom prst="rect">
            <a:avLst/>
          </a:prstGeom>
        </p:spPr>
      </p:pic>
      <p:sp>
        <p:nvSpPr>
          <p:cNvPr id="9" name="Freeform 5"/>
          <p:cNvSpPr>
            <a:spLocks/>
          </p:cNvSpPr>
          <p:nvPr userDrawn="1"/>
        </p:nvSpPr>
        <p:spPr bwMode="auto">
          <a:xfrm>
            <a:off x="0" y="-4233"/>
            <a:ext cx="9906000" cy="6862233"/>
          </a:xfrm>
          <a:custGeom>
            <a:avLst/>
            <a:gdLst>
              <a:gd name="T0" fmla="*/ 143 w 2880"/>
              <a:gd name="T1" fmla="*/ 0 h 1620"/>
              <a:gd name="T2" fmla="*/ 143 w 2880"/>
              <a:gd name="T3" fmla="*/ 1349 h 1620"/>
              <a:gd name="T4" fmla="*/ 313 w 2880"/>
              <a:gd name="T5" fmla="*/ 1478 h 1620"/>
              <a:gd name="T6" fmla="*/ 1473 w 2880"/>
              <a:gd name="T7" fmla="*/ 1146 h 1620"/>
              <a:gd name="T8" fmla="*/ 1977 w 2880"/>
              <a:gd name="T9" fmla="*/ 1002 h 1620"/>
              <a:gd name="T10" fmla="*/ 2880 w 2880"/>
              <a:gd name="T11" fmla="*/ 743 h 1620"/>
              <a:gd name="T12" fmla="*/ 2880 w 2880"/>
              <a:gd name="T13" fmla="*/ 1620 h 1620"/>
              <a:gd name="T14" fmla="*/ 0 w 2880"/>
              <a:gd name="T15" fmla="*/ 1620 h 1620"/>
              <a:gd name="T16" fmla="*/ 0 w 2880"/>
              <a:gd name="T17" fmla="*/ 0 h 1620"/>
              <a:gd name="T18" fmla="*/ 2880 w 2880"/>
              <a:gd name="T19" fmla="*/ 0 h 1620"/>
              <a:gd name="T20" fmla="*/ 2880 w 2880"/>
              <a:gd name="T21" fmla="*/ 0 h 1620"/>
              <a:gd name="T22" fmla="*/ 143 w 2880"/>
              <a:gd name="T23" fmla="*/ 0 h 1620"/>
              <a:gd name="connsiteX0" fmla="*/ 497 w 10000"/>
              <a:gd name="connsiteY0" fmla="*/ 0 h 10000"/>
              <a:gd name="connsiteX1" fmla="*/ 497 w 10000"/>
              <a:gd name="connsiteY1" fmla="*/ 8327 h 10000"/>
              <a:gd name="connsiteX2" fmla="*/ 1087 w 10000"/>
              <a:gd name="connsiteY2" fmla="*/ 9123 h 10000"/>
              <a:gd name="connsiteX3" fmla="*/ 5115 w 10000"/>
              <a:gd name="connsiteY3" fmla="*/ 7074 h 10000"/>
              <a:gd name="connsiteX4" fmla="*/ 6865 w 10000"/>
              <a:gd name="connsiteY4" fmla="*/ 6185 h 10000"/>
              <a:gd name="connsiteX5" fmla="*/ 10000 w 10000"/>
              <a:gd name="connsiteY5" fmla="*/ 4586 h 10000"/>
              <a:gd name="connsiteX6" fmla="*/ 10000 w 10000"/>
              <a:gd name="connsiteY6" fmla="*/ 10000 h 10000"/>
              <a:gd name="connsiteX7" fmla="*/ 0 w 10000"/>
              <a:gd name="connsiteY7" fmla="*/ 10000 h 10000"/>
              <a:gd name="connsiteX8" fmla="*/ 0 w 10000"/>
              <a:gd name="connsiteY8" fmla="*/ 0 h 10000"/>
              <a:gd name="connsiteX9" fmla="*/ 10000 w 10000"/>
              <a:gd name="connsiteY9" fmla="*/ 0 h 10000"/>
              <a:gd name="connsiteX10" fmla="*/ 497 w 10000"/>
              <a:gd name="connsiteY10" fmla="*/ 0 h 10000"/>
              <a:gd name="connsiteX0" fmla="*/ 497 w 10000"/>
              <a:gd name="connsiteY0" fmla="*/ 0 h 10000"/>
              <a:gd name="connsiteX1" fmla="*/ 497 w 10000"/>
              <a:gd name="connsiteY1" fmla="*/ 8327 h 10000"/>
              <a:gd name="connsiteX2" fmla="*/ 1087 w 10000"/>
              <a:gd name="connsiteY2" fmla="*/ 9123 h 10000"/>
              <a:gd name="connsiteX3" fmla="*/ 5115 w 10000"/>
              <a:gd name="connsiteY3" fmla="*/ 7074 h 10000"/>
              <a:gd name="connsiteX4" fmla="*/ 6865 w 10000"/>
              <a:gd name="connsiteY4" fmla="*/ 6185 h 10000"/>
              <a:gd name="connsiteX5" fmla="*/ 10000 w 10000"/>
              <a:gd name="connsiteY5" fmla="*/ 4586 h 10000"/>
              <a:gd name="connsiteX6" fmla="*/ 10000 w 10000"/>
              <a:gd name="connsiteY6" fmla="*/ 10000 h 10000"/>
              <a:gd name="connsiteX7" fmla="*/ 0 w 10000"/>
              <a:gd name="connsiteY7" fmla="*/ 10000 h 10000"/>
              <a:gd name="connsiteX8" fmla="*/ 0 w 10000"/>
              <a:gd name="connsiteY8" fmla="*/ 0 h 10000"/>
              <a:gd name="connsiteX9" fmla="*/ 497 w 10000"/>
              <a:gd name="connsiteY9" fmla="*/ 0 h 10000"/>
              <a:gd name="connsiteX0" fmla="*/ 497 w 10000"/>
              <a:gd name="connsiteY0" fmla="*/ 0 h 10000"/>
              <a:gd name="connsiteX1" fmla="*/ 497 w 10000"/>
              <a:gd name="connsiteY1" fmla="*/ 8327 h 10000"/>
              <a:gd name="connsiteX2" fmla="*/ 1087 w 10000"/>
              <a:gd name="connsiteY2" fmla="*/ 9123 h 10000"/>
              <a:gd name="connsiteX3" fmla="*/ 6865 w 10000"/>
              <a:gd name="connsiteY3" fmla="*/ 6185 h 10000"/>
              <a:gd name="connsiteX4" fmla="*/ 10000 w 10000"/>
              <a:gd name="connsiteY4" fmla="*/ 4586 h 10000"/>
              <a:gd name="connsiteX5" fmla="*/ 10000 w 10000"/>
              <a:gd name="connsiteY5" fmla="*/ 10000 h 10000"/>
              <a:gd name="connsiteX6" fmla="*/ 0 w 10000"/>
              <a:gd name="connsiteY6" fmla="*/ 10000 h 10000"/>
              <a:gd name="connsiteX7" fmla="*/ 0 w 10000"/>
              <a:gd name="connsiteY7" fmla="*/ 0 h 10000"/>
              <a:gd name="connsiteX8" fmla="*/ 497 w 10000"/>
              <a:gd name="connsiteY8" fmla="*/ 0 h 10000"/>
              <a:gd name="connsiteX0" fmla="*/ 497 w 10000"/>
              <a:gd name="connsiteY0" fmla="*/ 0 h 10000"/>
              <a:gd name="connsiteX1" fmla="*/ 497 w 10000"/>
              <a:gd name="connsiteY1" fmla="*/ 8327 h 10000"/>
              <a:gd name="connsiteX2" fmla="*/ 1087 w 10000"/>
              <a:gd name="connsiteY2" fmla="*/ 9123 h 10000"/>
              <a:gd name="connsiteX3" fmla="*/ 10000 w 10000"/>
              <a:gd name="connsiteY3" fmla="*/ 4586 h 10000"/>
              <a:gd name="connsiteX4" fmla="*/ 10000 w 10000"/>
              <a:gd name="connsiteY4" fmla="*/ 10000 h 10000"/>
              <a:gd name="connsiteX5" fmla="*/ 0 w 10000"/>
              <a:gd name="connsiteY5" fmla="*/ 10000 h 10000"/>
              <a:gd name="connsiteX6" fmla="*/ 0 w 10000"/>
              <a:gd name="connsiteY6" fmla="*/ 0 h 10000"/>
              <a:gd name="connsiteX7" fmla="*/ 497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497" y="0"/>
                </a:moveTo>
                <a:lnTo>
                  <a:pt x="497" y="8327"/>
                </a:lnTo>
                <a:cubicBezTo>
                  <a:pt x="497" y="8901"/>
                  <a:pt x="816" y="9265"/>
                  <a:pt x="1087" y="9123"/>
                </a:cubicBezTo>
                <a:lnTo>
                  <a:pt x="10000" y="4586"/>
                </a:lnTo>
                <a:lnTo>
                  <a:pt x="10000" y="10000"/>
                </a:lnTo>
                <a:lnTo>
                  <a:pt x="0" y="10000"/>
                </a:lnTo>
                <a:lnTo>
                  <a:pt x="0" y="0"/>
                </a:lnTo>
                <a:lnTo>
                  <a:pt x="4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24" name="Freeform 13"/>
          <p:cNvSpPr>
            <a:spLocks/>
          </p:cNvSpPr>
          <p:nvPr userDrawn="1"/>
        </p:nvSpPr>
        <p:spPr bwMode="auto">
          <a:xfrm>
            <a:off x="6637404" y="1156657"/>
            <a:ext cx="2812772" cy="1969792"/>
          </a:xfrm>
          <a:custGeom>
            <a:avLst/>
            <a:gdLst>
              <a:gd name="T0" fmla="*/ 818 w 818"/>
              <a:gd name="T1" fmla="*/ 363 h 464"/>
              <a:gd name="T2" fmla="*/ 818 w 818"/>
              <a:gd name="T3" fmla="*/ 0 h 464"/>
              <a:gd name="T4" fmla="*/ 0 w 818"/>
              <a:gd name="T5" fmla="*/ 263 h 464"/>
              <a:gd name="T6" fmla="*/ 684 w 818"/>
              <a:gd name="T7" fmla="*/ 458 h 464"/>
              <a:gd name="T8" fmla="*/ 717 w 818"/>
              <a:gd name="T9" fmla="*/ 464 h 464"/>
              <a:gd name="T10" fmla="*/ 818 w 818"/>
              <a:gd name="T11" fmla="*/ 363 h 464"/>
            </a:gdLst>
            <a:ahLst/>
            <a:cxnLst>
              <a:cxn ang="0">
                <a:pos x="T0" y="T1"/>
              </a:cxn>
              <a:cxn ang="0">
                <a:pos x="T2" y="T3"/>
              </a:cxn>
              <a:cxn ang="0">
                <a:pos x="T4" y="T5"/>
              </a:cxn>
              <a:cxn ang="0">
                <a:pos x="T6" y="T7"/>
              </a:cxn>
              <a:cxn ang="0">
                <a:pos x="T8" y="T9"/>
              </a:cxn>
              <a:cxn ang="0">
                <a:pos x="T10" y="T11"/>
              </a:cxn>
            </a:cxnLst>
            <a:rect l="0" t="0" r="r" b="b"/>
            <a:pathLst>
              <a:path w="818" h="464">
                <a:moveTo>
                  <a:pt x="818" y="363"/>
                </a:moveTo>
                <a:cubicBezTo>
                  <a:pt x="818" y="0"/>
                  <a:pt x="818" y="0"/>
                  <a:pt x="818" y="0"/>
                </a:cubicBezTo>
                <a:cubicBezTo>
                  <a:pt x="0" y="263"/>
                  <a:pt x="0" y="263"/>
                  <a:pt x="0" y="263"/>
                </a:cubicBezTo>
                <a:cubicBezTo>
                  <a:pt x="684" y="458"/>
                  <a:pt x="684" y="458"/>
                  <a:pt x="684" y="458"/>
                </a:cubicBezTo>
                <a:cubicBezTo>
                  <a:pt x="694" y="462"/>
                  <a:pt x="706" y="464"/>
                  <a:pt x="717" y="464"/>
                </a:cubicBezTo>
                <a:cubicBezTo>
                  <a:pt x="773" y="464"/>
                  <a:pt x="818" y="419"/>
                  <a:pt x="818" y="363"/>
                </a:cubicBezTo>
              </a:path>
            </a:pathLst>
          </a:custGeom>
          <a:solidFill>
            <a:schemeClr val="accent4"/>
          </a:solidFill>
          <a:ln>
            <a:no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17858" y="5935355"/>
            <a:ext cx="2932855" cy="350087"/>
          </a:xfrm>
          <a:prstGeom prst="rect">
            <a:avLst/>
          </a:prstGeom>
          <a:noFill/>
          <a:ln>
            <a:noFill/>
          </a:ln>
        </p:spPr>
      </p:pic>
      <p:sp>
        <p:nvSpPr>
          <p:cNvPr id="14" name="Rectangle 13"/>
          <p:cNvSpPr/>
          <p:nvPr userDrawn="1"/>
        </p:nvSpPr>
        <p:spPr bwMode="auto">
          <a:xfrm>
            <a:off x="10137580" y="1"/>
            <a:ext cx="2359223" cy="284238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5373" tIns="75373" rIns="75373" bIns="75373" numCol="1" rtlCol="0" anchor="t" anchorCtr="0" compatLnSpc="1">
            <a:prstTxWarp prst="textNoShape">
              <a:avLst/>
            </a:prstTxWarp>
          </a:bodyPr>
          <a:lstStyle/>
          <a:p>
            <a:pPr defTabSz="872424"/>
            <a:r>
              <a:rPr lang="en-US" sz="1100" b="1" dirty="0">
                <a:solidFill>
                  <a:srgbClr val="486A7E"/>
                </a:solidFill>
              </a:rPr>
              <a:t>Updating image</a:t>
            </a:r>
          </a:p>
          <a:p>
            <a:pPr defTabSz="872424"/>
            <a:r>
              <a:rPr lang="en-US" sz="1100" dirty="0">
                <a:solidFill>
                  <a:srgbClr val="486A7E"/>
                </a:solidFill>
              </a:rPr>
              <a:t>To update the background image:</a:t>
            </a:r>
          </a:p>
          <a:p>
            <a:pPr marL="156424" indent="-156424" defTabSz="872424">
              <a:buFont typeface="Arial" panose="020B0604020202020204" pitchFamily="34" charset="0"/>
              <a:buChar char="•"/>
            </a:pPr>
            <a:r>
              <a:rPr lang="en-US" sz="1100" dirty="0">
                <a:solidFill>
                  <a:srgbClr val="486A7E"/>
                </a:solidFill>
              </a:rPr>
              <a:t>Go to ‘View’</a:t>
            </a:r>
          </a:p>
          <a:p>
            <a:pPr marL="156424" indent="-156424" defTabSz="872424">
              <a:buFont typeface="Arial" panose="020B0604020202020204" pitchFamily="34" charset="0"/>
              <a:buChar char="•"/>
            </a:pPr>
            <a:r>
              <a:rPr lang="en-US" sz="1100" dirty="0">
                <a:solidFill>
                  <a:srgbClr val="486A7E"/>
                </a:solidFill>
              </a:rPr>
              <a:t>Select ‘Slide Master’</a:t>
            </a:r>
          </a:p>
          <a:p>
            <a:pPr marL="156424" indent="-156424" defTabSz="872424">
              <a:buFont typeface="Arial" panose="020B0604020202020204" pitchFamily="34" charset="0"/>
              <a:buChar char="•"/>
            </a:pPr>
            <a:r>
              <a:rPr lang="en-US" sz="1100" dirty="0">
                <a:solidFill>
                  <a:srgbClr val="486A7E"/>
                </a:solidFill>
              </a:rPr>
              <a:t>Select the page with the image</a:t>
            </a:r>
          </a:p>
          <a:p>
            <a:pPr marL="156424" indent="-156424" defTabSz="872424">
              <a:buFont typeface="Arial" panose="020B0604020202020204" pitchFamily="34" charset="0"/>
              <a:buChar char="•"/>
            </a:pPr>
            <a:r>
              <a:rPr lang="en-US" sz="1100" dirty="0">
                <a:solidFill>
                  <a:srgbClr val="486A7E"/>
                </a:solidFill>
              </a:rPr>
              <a:t>Right click on the image and select ‘Change picture’</a:t>
            </a:r>
          </a:p>
          <a:p>
            <a:pPr marL="156424" indent="-156424" defTabSz="872424">
              <a:buFont typeface="Arial" panose="020B0604020202020204" pitchFamily="34" charset="0"/>
              <a:buChar char="•"/>
            </a:pPr>
            <a:r>
              <a:rPr lang="en-US" sz="1100" dirty="0">
                <a:solidFill>
                  <a:srgbClr val="486A7E"/>
                </a:solidFill>
              </a:rPr>
              <a:t>Navigate to the location with the new image</a:t>
            </a:r>
          </a:p>
          <a:p>
            <a:pPr marL="156424" indent="-156424" defTabSz="872424">
              <a:buFont typeface="Arial" panose="020B0604020202020204" pitchFamily="34" charset="0"/>
              <a:buChar char="•"/>
            </a:pPr>
            <a:r>
              <a:rPr lang="en-US" sz="1100" dirty="0">
                <a:solidFill>
                  <a:srgbClr val="486A7E"/>
                </a:solidFill>
              </a:rPr>
              <a:t>Select ‘insert’</a:t>
            </a:r>
          </a:p>
          <a:p>
            <a:pPr marL="156424" indent="-156424" defTabSz="872424">
              <a:buFont typeface="Arial" panose="020B0604020202020204" pitchFamily="34" charset="0"/>
              <a:buChar char="•"/>
            </a:pPr>
            <a:endParaRPr lang="en-US" sz="1100" dirty="0">
              <a:solidFill>
                <a:srgbClr val="486A7E"/>
              </a:solidFill>
            </a:endParaRPr>
          </a:p>
          <a:p>
            <a:pPr defTabSz="872424"/>
            <a:r>
              <a:rPr lang="en-US" sz="1100" dirty="0">
                <a:solidFill>
                  <a:srgbClr val="486A7E"/>
                </a:solidFill>
              </a:rPr>
              <a:t>Please note the new image needs to be at least 14.3cm x 25.4cm to fit the area. If the image does not fit you will need to manually manipulate the image to fit</a:t>
            </a:r>
          </a:p>
        </p:txBody>
      </p:sp>
      <p:sp>
        <p:nvSpPr>
          <p:cNvPr id="20" name="Freeform 9"/>
          <p:cNvSpPr>
            <a:spLocks/>
          </p:cNvSpPr>
          <p:nvPr userDrawn="1"/>
        </p:nvSpPr>
        <p:spPr bwMode="auto">
          <a:xfrm>
            <a:off x="5271769" y="0"/>
            <a:ext cx="4178407" cy="2707224"/>
          </a:xfrm>
          <a:custGeom>
            <a:avLst/>
            <a:gdLst>
              <a:gd name="T0" fmla="*/ 0 w 1214"/>
              <a:gd name="T1" fmla="*/ 0 h 638"/>
              <a:gd name="T2" fmla="*/ 1214 w 1214"/>
              <a:gd name="T3" fmla="*/ 0 h 638"/>
              <a:gd name="T4" fmla="*/ 1214 w 1214"/>
              <a:gd name="T5" fmla="*/ 324 h 638"/>
              <a:gd name="T6" fmla="*/ 129 w 1214"/>
              <a:gd name="T7" fmla="*/ 633 h 638"/>
              <a:gd name="T8" fmla="*/ 101 w 1214"/>
              <a:gd name="T9" fmla="*/ 638 h 638"/>
              <a:gd name="T10" fmla="*/ 0 w 1214"/>
              <a:gd name="T11" fmla="*/ 536 h 638"/>
              <a:gd name="T12" fmla="*/ 0 w 1214"/>
              <a:gd name="T13" fmla="*/ 0 h 638"/>
            </a:gdLst>
            <a:ahLst/>
            <a:cxnLst>
              <a:cxn ang="0">
                <a:pos x="T0" y="T1"/>
              </a:cxn>
              <a:cxn ang="0">
                <a:pos x="T2" y="T3"/>
              </a:cxn>
              <a:cxn ang="0">
                <a:pos x="T4" y="T5"/>
              </a:cxn>
              <a:cxn ang="0">
                <a:pos x="T6" y="T7"/>
              </a:cxn>
              <a:cxn ang="0">
                <a:pos x="T8" y="T9"/>
              </a:cxn>
              <a:cxn ang="0">
                <a:pos x="T10" y="T11"/>
              </a:cxn>
              <a:cxn ang="0">
                <a:pos x="T12" y="T13"/>
              </a:cxn>
            </a:cxnLst>
            <a:rect l="0" t="0" r="r" b="b"/>
            <a:pathLst>
              <a:path w="1214" h="638">
                <a:moveTo>
                  <a:pt x="0" y="0"/>
                </a:moveTo>
                <a:cubicBezTo>
                  <a:pt x="1214" y="0"/>
                  <a:pt x="1214" y="0"/>
                  <a:pt x="1214" y="0"/>
                </a:cubicBezTo>
                <a:cubicBezTo>
                  <a:pt x="1214" y="324"/>
                  <a:pt x="1214" y="324"/>
                  <a:pt x="1214" y="324"/>
                </a:cubicBezTo>
                <a:cubicBezTo>
                  <a:pt x="129" y="633"/>
                  <a:pt x="129" y="633"/>
                  <a:pt x="129" y="633"/>
                </a:cubicBezTo>
                <a:cubicBezTo>
                  <a:pt x="120" y="636"/>
                  <a:pt x="111" y="638"/>
                  <a:pt x="101" y="638"/>
                </a:cubicBezTo>
                <a:cubicBezTo>
                  <a:pt x="45" y="638"/>
                  <a:pt x="0" y="592"/>
                  <a:pt x="0" y="5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13" name="Title 1"/>
          <p:cNvSpPr>
            <a:spLocks noGrp="1"/>
          </p:cNvSpPr>
          <p:nvPr>
            <p:ph type="title"/>
          </p:nvPr>
        </p:nvSpPr>
        <p:spPr>
          <a:xfrm>
            <a:off x="5468550" y="507612"/>
            <a:ext cx="3702319" cy="649049"/>
          </a:xfrm>
        </p:spPr>
        <p:txBody>
          <a:bodyPr/>
          <a:lstStyle>
            <a:lvl1pPr>
              <a:defRPr sz="2100" b="1">
                <a:solidFill>
                  <a:srgbClr val="486A7E"/>
                </a:solidFill>
              </a:defRPr>
            </a:lvl1pPr>
          </a:lstStyle>
          <a:p>
            <a:r>
              <a:rPr lang="en-GB"/>
              <a:t>Click to edit Master title style</a:t>
            </a:r>
            <a:endParaRPr lang="en-GB" dirty="0"/>
          </a:p>
        </p:txBody>
      </p:sp>
      <p:sp>
        <p:nvSpPr>
          <p:cNvPr id="15" name="Text Placeholder 3"/>
          <p:cNvSpPr>
            <a:spLocks noGrp="1"/>
          </p:cNvSpPr>
          <p:nvPr>
            <p:ph type="body" sz="quarter" idx="12"/>
          </p:nvPr>
        </p:nvSpPr>
        <p:spPr>
          <a:xfrm>
            <a:off x="5468522" y="1274768"/>
            <a:ext cx="3702376" cy="571951"/>
          </a:xfrm>
        </p:spPr>
        <p:txBody>
          <a:bodyPr/>
          <a:lstStyle>
            <a:lvl1pPr>
              <a:defRPr sz="1900" b="0">
                <a:solidFill>
                  <a:schemeClr val="accent4"/>
                </a:solidFill>
                <a:latin typeface="+mj-lt"/>
              </a:defRPr>
            </a:lvl1pPr>
            <a:lvl2pPr>
              <a:defRPr sz="1400">
                <a:solidFill>
                  <a:schemeClr val="accent4"/>
                </a:solidFill>
                <a:latin typeface="+mj-lt"/>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1384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15" name="bk object 16"/>
          <p:cNvSpPr/>
          <p:nvPr userDrawn="1"/>
        </p:nvSpPr>
        <p:spPr>
          <a:xfrm>
            <a:off x="-2061" y="16"/>
            <a:ext cx="9908064" cy="6859693"/>
          </a:xfrm>
          <a:custGeom>
            <a:avLst/>
            <a:gdLst/>
            <a:ahLst/>
            <a:cxnLst/>
            <a:rect l="l" t="t" r="r" b="b"/>
            <a:pathLst>
              <a:path w="9145905" h="5144770">
                <a:moveTo>
                  <a:pt x="9145587" y="5144401"/>
                </a:moveTo>
                <a:lnTo>
                  <a:pt x="0" y="5144401"/>
                </a:lnTo>
                <a:lnTo>
                  <a:pt x="0" y="0"/>
                </a:lnTo>
                <a:lnTo>
                  <a:pt x="9145587" y="0"/>
                </a:lnTo>
                <a:lnTo>
                  <a:pt x="9145587" y="5144401"/>
                </a:lnTo>
                <a:close/>
              </a:path>
            </a:pathLst>
          </a:custGeom>
          <a:solidFill>
            <a:srgbClr val="AE9DCB"/>
          </a:solidFill>
        </p:spPr>
        <p:txBody>
          <a:bodyPr wrap="square" lIns="0" tIns="0" rIns="0" bIns="0" rtlCol="0"/>
          <a:lstStyle/>
          <a:p>
            <a:pPr defTabSz="872424"/>
            <a:endParaRPr>
              <a:solidFill>
                <a:srgbClr val="58595B"/>
              </a:solidFill>
            </a:endParaRPr>
          </a:p>
        </p:txBody>
      </p:sp>
      <p:sp>
        <p:nvSpPr>
          <p:cNvPr id="10" name="Freeform 5"/>
          <p:cNvSpPr>
            <a:spLocks/>
          </p:cNvSpPr>
          <p:nvPr userDrawn="1"/>
        </p:nvSpPr>
        <p:spPr bwMode="auto">
          <a:xfrm>
            <a:off x="491172" y="4"/>
            <a:ext cx="9414828" cy="6361297"/>
          </a:xfrm>
          <a:custGeom>
            <a:avLst/>
            <a:gdLst>
              <a:gd name="T0" fmla="*/ 2737 w 2737"/>
              <a:gd name="T1" fmla="*/ 0 h 1501"/>
              <a:gd name="T2" fmla="*/ 2737 w 2737"/>
              <a:gd name="T3" fmla="*/ 743 h 1501"/>
              <a:gd name="T4" fmla="*/ 1834 w 2737"/>
              <a:gd name="T5" fmla="*/ 1002 h 1501"/>
              <a:gd name="T6" fmla="*/ 1330 w 2737"/>
              <a:gd name="T7" fmla="*/ 1146 h 1501"/>
              <a:gd name="T8" fmla="*/ 170 w 2737"/>
              <a:gd name="T9" fmla="*/ 1478 h 1501"/>
              <a:gd name="T10" fmla="*/ 0 w 2737"/>
              <a:gd name="T11" fmla="*/ 1349 h 1501"/>
              <a:gd name="T12" fmla="*/ 0 w 2737"/>
              <a:gd name="T13" fmla="*/ 0 h 1501"/>
              <a:gd name="T14" fmla="*/ 2737 w 2737"/>
              <a:gd name="T15" fmla="*/ 0 h 1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7" h="1501">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937CB9"/>
          </a:solidFill>
          <a:ln>
            <a:no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17" name="bk object 17"/>
          <p:cNvSpPr/>
          <p:nvPr userDrawn="1"/>
        </p:nvSpPr>
        <p:spPr>
          <a:xfrm>
            <a:off x="5066333" y="3145827"/>
            <a:ext cx="4839494" cy="3413760"/>
          </a:xfrm>
          <a:custGeom>
            <a:avLst/>
            <a:gdLst/>
            <a:ahLst/>
            <a:cxnLst/>
            <a:rect l="l" t="t" r="r" b="b"/>
            <a:pathLst>
              <a:path w="4467225" h="2560320">
                <a:moveTo>
                  <a:pt x="4467059" y="0"/>
                </a:moveTo>
                <a:lnTo>
                  <a:pt x="0" y="1279131"/>
                </a:lnTo>
                <a:lnTo>
                  <a:pt x="4467059" y="2560027"/>
                </a:lnTo>
                <a:lnTo>
                  <a:pt x="4467059" y="0"/>
                </a:lnTo>
                <a:close/>
              </a:path>
            </a:pathLst>
          </a:custGeom>
          <a:solidFill>
            <a:srgbClr val="BEB0D5"/>
          </a:solidFill>
        </p:spPr>
        <p:txBody>
          <a:bodyPr wrap="square" lIns="0" tIns="0" rIns="0" bIns="0" rtlCol="0"/>
          <a:lstStyle/>
          <a:p>
            <a:pPr defTabSz="872424"/>
            <a:endParaRPr>
              <a:solidFill>
                <a:srgbClr val="58595B"/>
              </a:solidFill>
            </a:endParaRPr>
          </a:p>
        </p:txBody>
      </p:sp>
      <p:sp>
        <p:nvSpPr>
          <p:cNvPr id="13" name="Text Placeholder 10"/>
          <p:cNvSpPr>
            <a:spLocks noGrp="1"/>
          </p:cNvSpPr>
          <p:nvPr>
            <p:ph type="body" sz="quarter" idx="14" hasCustomPrompt="1"/>
          </p:nvPr>
        </p:nvSpPr>
        <p:spPr>
          <a:xfrm>
            <a:off x="825500" y="4570417"/>
            <a:ext cx="2260600" cy="819151"/>
          </a:xfrm>
        </p:spPr>
        <p:txBody>
          <a:bodyPr wrap="square" anchor="b">
            <a:noAutofit/>
          </a:bodyPr>
          <a:lstStyle>
            <a:lvl1pPr>
              <a:lnSpc>
                <a:spcPct val="100000"/>
              </a:lnSpc>
              <a:spcAft>
                <a:spcPts val="0"/>
              </a:spcAft>
              <a:defRPr sz="103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9" name="Rectangle 8"/>
          <p:cNvSpPr/>
          <p:nvPr userDrawn="1"/>
        </p:nvSpPr>
        <p:spPr>
          <a:xfrm>
            <a:off x="825501" y="6387327"/>
            <a:ext cx="2090316" cy="153888"/>
          </a:xfrm>
          <a:prstGeom prst="rect">
            <a:avLst/>
          </a:prstGeom>
        </p:spPr>
        <p:txBody>
          <a:bodyPr wrap="none" lIns="0" tIns="0" rIns="0" bIns="0">
            <a:noAutofit/>
          </a:bodyPr>
          <a:lstStyle/>
          <a:p>
            <a:pPr defTabSz="872424"/>
            <a:r>
              <a:rPr lang="en-GB" sz="900" dirty="0">
                <a:solidFill>
                  <a:srgbClr val="FFFFFF"/>
                </a:solidFill>
              </a:rPr>
              <a:t>[Title for presentation / Date to go here]</a:t>
            </a:r>
          </a:p>
        </p:txBody>
      </p:sp>
      <p:sp>
        <p:nvSpPr>
          <p:cNvPr id="19"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1"/>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400" dirty="0">
              <a:solidFill>
                <a:srgbClr val="628BA3"/>
              </a:solidFill>
            </a:endParaRPr>
          </a:p>
        </p:txBody>
      </p:sp>
    </p:spTree>
    <p:extLst>
      <p:ext uri="{BB962C8B-B14F-4D97-AF65-F5344CB8AC3E}">
        <p14:creationId xmlns:p14="http://schemas.microsoft.com/office/powerpoint/2010/main" val="167168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15" name="bk object 16"/>
          <p:cNvSpPr/>
          <p:nvPr userDrawn="1"/>
        </p:nvSpPr>
        <p:spPr>
          <a:xfrm>
            <a:off x="-2061" y="16"/>
            <a:ext cx="9908064" cy="6859693"/>
          </a:xfrm>
          <a:custGeom>
            <a:avLst/>
            <a:gdLst/>
            <a:ahLst/>
            <a:cxnLst/>
            <a:rect l="l" t="t" r="r" b="b"/>
            <a:pathLst>
              <a:path w="9145905" h="5144770">
                <a:moveTo>
                  <a:pt x="9145587" y="5144401"/>
                </a:moveTo>
                <a:lnTo>
                  <a:pt x="0" y="5144401"/>
                </a:lnTo>
                <a:lnTo>
                  <a:pt x="0" y="0"/>
                </a:lnTo>
                <a:lnTo>
                  <a:pt x="9145587" y="0"/>
                </a:lnTo>
                <a:lnTo>
                  <a:pt x="9145587" y="5144401"/>
                </a:lnTo>
                <a:close/>
              </a:path>
            </a:pathLst>
          </a:custGeom>
          <a:solidFill>
            <a:srgbClr val="40CAC4"/>
          </a:solidFill>
        </p:spPr>
        <p:txBody>
          <a:bodyPr wrap="square" lIns="0" tIns="0" rIns="0" bIns="0" rtlCol="0"/>
          <a:lstStyle/>
          <a:p>
            <a:pPr defTabSz="872424"/>
            <a:endParaRPr>
              <a:solidFill>
                <a:srgbClr val="58595B"/>
              </a:solidFill>
            </a:endParaRPr>
          </a:p>
        </p:txBody>
      </p:sp>
      <p:sp>
        <p:nvSpPr>
          <p:cNvPr id="11" name="Freeform 5"/>
          <p:cNvSpPr>
            <a:spLocks/>
          </p:cNvSpPr>
          <p:nvPr userDrawn="1"/>
        </p:nvSpPr>
        <p:spPr bwMode="auto">
          <a:xfrm>
            <a:off x="491172" y="4"/>
            <a:ext cx="9414828" cy="6361297"/>
          </a:xfrm>
          <a:custGeom>
            <a:avLst/>
            <a:gdLst>
              <a:gd name="T0" fmla="*/ 2737 w 2737"/>
              <a:gd name="T1" fmla="*/ 0 h 1501"/>
              <a:gd name="T2" fmla="*/ 2737 w 2737"/>
              <a:gd name="T3" fmla="*/ 743 h 1501"/>
              <a:gd name="T4" fmla="*/ 1834 w 2737"/>
              <a:gd name="T5" fmla="*/ 1002 h 1501"/>
              <a:gd name="T6" fmla="*/ 1330 w 2737"/>
              <a:gd name="T7" fmla="*/ 1146 h 1501"/>
              <a:gd name="T8" fmla="*/ 170 w 2737"/>
              <a:gd name="T9" fmla="*/ 1478 h 1501"/>
              <a:gd name="T10" fmla="*/ 0 w 2737"/>
              <a:gd name="T11" fmla="*/ 1349 h 1501"/>
              <a:gd name="T12" fmla="*/ 0 w 2737"/>
              <a:gd name="T13" fmla="*/ 0 h 1501"/>
              <a:gd name="T14" fmla="*/ 2737 w 2737"/>
              <a:gd name="T15" fmla="*/ 0 h 1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7" h="1501">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00B8B0"/>
          </a:solidFill>
          <a:ln>
            <a:no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17" name="bk object 17"/>
          <p:cNvSpPr/>
          <p:nvPr userDrawn="1"/>
        </p:nvSpPr>
        <p:spPr>
          <a:xfrm>
            <a:off x="5066333" y="3145827"/>
            <a:ext cx="4839494" cy="3413760"/>
          </a:xfrm>
          <a:custGeom>
            <a:avLst/>
            <a:gdLst/>
            <a:ahLst/>
            <a:cxnLst/>
            <a:rect l="l" t="t" r="r" b="b"/>
            <a:pathLst>
              <a:path w="4467225" h="2560320">
                <a:moveTo>
                  <a:pt x="4467059" y="0"/>
                </a:moveTo>
                <a:lnTo>
                  <a:pt x="0" y="1279131"/>
                </a:lnTo>
                <a:lnTo>
                  <a:pt x="4467059" y="2560027"/>
                </a:lnTo>
                <a:lnTo>
                  <a:pt x="4467059" y="0"/>
                </a:lnTo>
                <a:close/>
              </a:path>
            </a:pathLst>
          </a:custGeom>
          <a:solidFill>
            <a:srgbClr val="66D4D0"/>
          </a:solidFill>
        </p:spPr>
        <p:txBody>
          <a:bodyPr wrap="square" lIns="0" tIns="0" rIns="0" bIns="0" rtlCol="0"/>
          <a:lstStyle/>
          <a:p>
            <a:pPr defTabSz="872424"/>
            <a:endParaRPr>
              <a:solidFill>
                <a:srgbClr val="58595B"/>
              </a:solidFill>
            </a:endParaRPr>
          </a:p>
        </p:txBody>
      </p:sp>
      <p:sp>
        <p:nvSpPr>
          <p:cNvPr id="13" name="Text Placeholder 10"/>
          <p:cNvSpPr>
            <a:spLocks noGrp="1"/>
          </p:cNvSpPr>
          <p:nvPr>
            <p:ph type="body" sz="quarter" idx="14" hasCustomPrompt="1"/>
          </p:nvPr>
        </p:nvSpPr>
        <p:spPr>
          <a:xfrm>
            <a:off x="825500" y="4570417"/>
            <a:ext cx="2260600" cy="819151"/>
          </a:xfrm>
        </p:spPr>
        <p:txBody>
          <a:bodyPr wrap="square" anchor="b">
            <a:noAutofit/>
          </a:bodyPr>
          <a:lstStyle>
            <a:lvl1pPr>
              <a:lnSpc>
                <a:spcPct val="100000"/>
              </a:lnSpc>
              <a:spcAft>
                <a:spcPts val="0"/>
              </a:spcAft>
              <a:defRPr sz="103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10" name="Rectangle 9"/>
          <p:cNvSpPr/>
          <p:nvPr userDrawn="1"/>
        </p:nvSpPr>
        <p:spPr>
          <a:xfrm>
            <a:off x="825501" y="6387327"/>
            <a:ext cx="2090316" cy="153888"/>
          </a:xfrm>
          <a:prstGeom prst="rect">
            <a:avLst/>
          </a:prstGeom>
        </p:spPr>
        <p:txBody>
          <a:bodyPr wrap="none" lIns="0" tIns="0" rIns="0" bIns="0">
            <a:noAutofit/>
          </a:bodyPr>
          <a:lstStyle/>
          <a:p>
            <a:pPr defTabSz="872424"/>
            <a:r>
              <a:rPr lang="en-GB" sz="900" dirty="0">
                <a:solidFill>
                  <a:srgbClr val="FFFFFF"/>
                </a:solidFill>
              </a:rPr>
              <a:t>[Title for presentation / Date to go here]</a:t>
            </a:r>
          </a:p>
        </p:txBody>
      </p:sp>
      <p:sp>
        <p:nvSpPr>
          <p:cNvPr id="19"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1"/>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400" dirty="0">
              <a:solidFill>
                <a:srgbClr val="628BA3"/>
              </a:solidFill>
            </a:endParaRPr>
          </a:p>
        </p:txBody>
      </p:sp>
    </p:spTree>
    <p:extLst>
      <p:ext uri="{BB962C8B-B14F-4D97-AF65-F5344CB8AC3E}">
        <p14:creationId xmlns:p14="http://schemas.microsoft.com/office/powerpoint/2010/main" val="63016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4" y="1436694"/>
            <a:ext cx="8239126" cy="1718419"/>
          </a:xfrm>
        </p:spPr>
        <p:txBody>
          <a:bodyPr>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11"/>
          <p:cNvSpPr>
            <a:spLocks noGrp="1"/>
          </p:cNvSpPr>
          <p:nvPr>
            <p:ph type="title"/>
          </p:nvPr>
        </p:nvSpPr>
        <p:spPr>
          <a:xfrm>
            <a:off x="825504" y="538166"/>
            <a:ext cx="8239126" cy="370559"/>
          </a:xfrm>
        </p:spPr>
        <p:txBody>
          <a:bodyPr/>
          <a:lstStyle/>
          <a:p>
            <a:r>
              <a:rPr lang="en-GB"/>
              <a:t>Click to edit Master title style</a:t>
            </a:r>
          </a:p>
        </p:txBody>
      </p:sp>
    </p:spTree>
    <p:extLst>
      <p:ext uri="{BB962C8B-B14F-4D97-AF65-F5344CB8AC3E}">
        <p14:creationId xmlns:p14="http://schemas.microsoft.com/office/powerpoint/2010/main" val="44021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91"/>
            <a:ext cx="3945600" cy="292388"/>
          </a:xfrm>
        </p:spPr>
        <p:txBody>
          <a:bodyPr/>
          <a:lstStyle/>
          <a:p>
            <a:r>
              <a:rPr lang="en-GB"/>
              <a:t>Click icon to add picture</a:t>
            </a:r>
            <a:endParaRPr lang="en-GB" dirty="0"/>
          </a:p>
        </p:txBody>
      </p:sp>
      <p:sp>
        <p:nvSpPr>
          <p:cNvPr id="4" name="Title 3"/>
          <p:cNvSpPr>
            <a:spLocks noGrp="1"/>
          </p:cNvSpPr>
          <p:nvPr>
            <p:ph type="title"/>
          </p:nvPr>
        </p:nvSpPr>
        <p:spPr>
          <a:xfrm>
            <a:off x="825504" y="538166"/>
            <a:ext cx="8239126" cy="370559"/>
          </a:xfrm>
        </p:spPr>
        <p:txBody>
          <a:bodyPr/>
          <a:lstStyle/>
          <a:p>
            <a:r>
              <a:rPr lang="en-GB"/>
              <a:t>Click to edit Master title style</a:t>
            </a:r>
            <a:endParaRPr lang="en-GB" dirty="0"/>
          </a:p>
        </p:txBody>
      </p:sp>
      <p:sp>
        <p:nvSpPr>
          <p:cNvPr id="8" name="Text Placeholder 10"/>
          <p:cNvSpPr>
            <a:spLocks noGrp="1"/>
          </p:cNvSpPr>
          <p:nvPr>
            <p:ph type="body" sz="quarter" idx="14"/>
          </p:nvPr>
        </p:nvSpPr>
        <p:spPr>
          <a:xfrm>
            <a:off x="825500" y="1436694"/>
            <a:ext cx="3945600" cy="1718419"/>
          </a:xfrm>
        </p:spPr>
        <p:txBody>
          <a:bodyPr>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7649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94"/>
            <a:ext cx="3944548" cy="1718419"/>
          </a:xfrm>
        </p:spPr>
        <p:txBody>
          <a:bodyPr>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Text Placeholder 10"/>
          <p:cNvSpPr>
            <a:spLocks noGrp="1"/>
          </p:cNvSpPr>
          <p:nvPr>
            <p:ph type="body" sz="quarter" idx="15"/>
          </p:nvPr>
        </p:nvSpPr>
        <p:spPr>
          <a:xfrm>
            <a:off x="5120082" y="1436694"/>
            <a:ext cx="3944548" cy="1718419"/>
          </a:xfrm>
        </p:spPr>
        <p:txBody>
          <a:bodyPr>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11"/>
          <p:cNvSpPr>
            <a:spLocks noGrp="1"/>
          </p:cNvSpPr>
          <p:nvPr>
            <p:ph type="title"/>
          </p:nvPr>
        </p:nvSpPr>
        <p:spPr>
          <a:xfrm>
            <a:off x="825504" y="538166"/>
            <a:ext cx="8239126" cy="370559"/>
          </a:xfrm>
        </p:spPr>
        <p:txBody>
          <a:bodyPr/>
          <a:lstStyle/>
          <a:p>
            <a:r>
              <a:rPr lang="en-GB"/>
              <a:t>Click to edit Master title style</a:t>
            </a:r>
            <a:endParaRPr lang="en-GB" dirty="0"/>
          </a:p>
        </p:txBody>
      </p:sp>
    </p:spTree>
    <p:extLst>
      <p:ext uri="{BB962C8B-B14F-4D97-AF65-F5344CB8AC3E}">
        <p14:creationId xmlns:p14="http://schemas.microsoft.com/office/powerpoint/2010/main" val="277642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4" y="538166"/>
            <a:ext cx="8239126" cy="370559"/>
          </a:xfrm>
        </p:spPr>
        <p:txBody>
          <a:bodyPr/>
          <a:lstStyle/>
          <a:p>
            <a:r>
              <a:rPr lang="en-GB"/>
              <a:t>Click to edit Master title style</a:t>
            </a:r>
          </a:p>
        </p:txBody>
      </p:sp>
      <p:sp>
        <p:nvSpPr>
          <p:cNvPr id="8" name="Text Placeholder 10"/>
          <p:cNvSpPr>
            <a:spLocks noGrp="1"/>
          </p:cNvSpPr>
          <p:nvPr>
            <p:ph type="body" sz="quarter" idx="14"/>
          </p:nvPr>
        </p:nvSpPr>
        <p:spPr>
          <a:xfrm>
            <a:off x="825500" y="1436689"/>
            <a:ext cx="2501900" cy="20108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Text Placeholder 10"/>
          <p:cNvSpPr>
            <a:spLocks noGrp="1"/>
          </p:cNvSpPr>
          <p:nvPr>
            <p:ph type="body" sz="quarter" idx="15"/>
          </p:nvPr>
        </p:nvSpPr>
        <p:spPr>
          <a:xfrm>
            <a:off x="3687763" y="1436689"/>
            <a:ext cx="2501900" cy="20108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10"/>
          <p:cNvSpPr>
            <a:spLocks noGrp="1"/>
          </p:cNvSpPr>
          <p:nvPr>
            <p:ph type="body" sz="quarter" idx="16"/>
          </p:nvPr>
        </p:nvSpPr>
        <p:spPr>
          <a:xfrm>
            <a:off x="6550025" y="1436689"/>
            <a:ext cx="2501900" cy="20108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8075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4" y="538166"/>
            <a:ext cx="8239126" cy="370559"/>
          </a:xfrm>
        </p:spPr>
        <p:txBody>
          <a:bodyPr/>
          <a:lstStyle/>
          <a:p>
            <a:r>
              <a:rPr lang="en-GB"/>
              <a:t>Click to edit Master title style</a:t>
            </a:r>
            <a:endParaRPr lang="en-GB" dirty="0"/>
          </a:p>
        </p:txBody>
      </p:sp>
    </p:spTree>
    <p:extLst>
      <p:ext uri="{BB962C8B-B14F-4D97-AF65-F5344CB8AC3E}">
        <p14:creationId xmlns:p14="http://schemas.microsoft.com/office/powerpoint/2010/main" val="394773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3" name="bk object 18"/>
          <p:cNvSpPr/>
          <p:nvPr userDrawn="1"/>
        </p:nvSpPr>
        <p:spPr>
          <a:xfrm>
            <a:off x="491172" y="4"/>
            <a:ext cx="9414828" cy="6278033"/>
          </a:xfrm>
          <a:custGeom>
            <a:avLst/>
            <a:gdLst/>
            <a:ahLst/>
            <a:cxnLst/>
            <a:rect l="l" t="t" r="r" b="b"/>
            <a:pathLst>
              <a:path w="8690610" h="4708525">
                <a:moveTo>
                  <a:pt x="8690521" y="0"/>
                </a:moveTo>
                <a:lnTo>
                  <a:pt x="0" y="0"/>
                </a:lnTo>
                <a:lnTo>
                  <a:pt x="0" y="4283214"/>
                </a:lnTo>
                <a:lnTo>
                  <a:pt x="2639" y="4331538"/>
                </a:lnTo>
                <a:lnTo>
                  <a:pt x="10327" y="4377654"/>
                </a:lnTo>
                <a:lnTo>
                  <a:pt x="22719" y="4421413"/>
                </a:lnTo>
                <a:lnTo>
                  <a:pt x="39470" y="4462667"/>
                </a:lnTo>
                <a:lnTo>
                  <a:pt x="60235" y="4501266"/>
                </a:lnTo>
                <a:lnTo>
                  <a:pt x="84668" y="4537061"/>
                </a:lnTo>
                <a:lnTo>
                  <a:pt x="112424" y="4569904"/>
                </a:lnTo>
                <a:lnTo>
                  <a:pt x="143158" y="4599646"/>
                </a:lnTo>
                <a:lnTo>
                  <a:pt x="176526" y="4626136"/>
                </a:lnTo>
                <a:lnTo>
                  <a:pt x="212182" y="4649228"/>
                </a:lnTo>
                <a:lnTo>
                  <a:pt x="249781" y="4668770"/>
                </a:lnTo>
                <a:lnTo>
                  <a:pt x="288978" y="4684615"/>
                </a:lnTo>
                <a:lnTo>
                  <a:pt x="329428" y="4696613"/>
                </a:lnTo>
                <a:lnTo>
                  <a:pt x="370785" y="4704616"/>
                </a:lnTo>
                <a:lnTo>
                  <a:pt x="412705" y="4708474"/>
                </a:lnTo>
                <a:lnTo>
                  <a:pt x="454843" y="4708039"/>
                </a:lnTo>
                <a:lnTo>
                  <a:pt x="496853" y="4703161"/>
                </a:lnTo>
                <a:lnTo>
                  <a:pt x="538391" y="4693691"/>
                </a:lnTo>
                <a:lnTo>
                  <a:pt x="8690521" y="2359355"/>
                </a:lnTo>
                <a:lnTo>
                  <a:pt x="8690521" y="0"/>
                </a:lnTo>
                <a:close/>
              </a:path>
            </a:pathLst>
          </a:custGeom>
          <a:solidFill>
            <a:srgbClr val="8FAEC2"/>
          </a:solidFill>
        </p:spPr>
        <p:txBody>
          <a:bodyPr wrap="square" lIns="0" tIns="0" rIns="0" bIns="0" rtlCol="0"/>
          <a:lstStyle/>
          <a:p>
            <a:pPr defTabSz="872424"/>
            <a:endParaRPr>
              <a:solidFill>
                <a:srgbClr val="58595B"/>
              </a:solidFill>
            </a:endParaRPr>
          </a:p>
        </p:txBody>
      </p:sp>
      <p:sp>
        <p:nvSpPr>
          <p:cNvPr id="2" name="Title 1"/>
          <p:cNvSpPr>
            <a:spLocks noGrp="1"/>
          </p:cNvSpPr>
          <p:nvPr>
            <p:ph type="title" hasCustomPrompt="1"/>
          </p:nvPr>
        </p:nvSpPr>
        <p:spPr>
          <a:xfrm>
            <a:off x="825504" y="563566"/>
            <a:ext cx="8239126" cy="370559"/>
          </a:xfrm>
        </p:spPr>
        <p:txBody>
          <a:bodyPr/>
          <a:lstStyle>
            <a:lvl1pPr>
              <a:lnSpc>
                <a:spcPct val="85000"/>
              </a:lnSpc>
              <a:defRPr sz="3300" b="1" baseline="0">
                <a:solidFill>
                  <a:schemeClr val="bg1"/>
                </a:solidFill>
              </a:defRPr>
            </a:lvl1pPr>
          </a:lstStyle>
          <a:p>
            <a:r>
              <a:rPr lang="en-US" dirty="0"/>
              <a:t>Statement/quote slide</a:t>
            </a:r>
            <a:endParaRPr lang="en-GB" dirty="0"/>
          </a:p>
        </p:txBody>
      </p:sp>
      <p:sp>
        <p:nvSpPr>
          <p:cNvPr id="8" name="Text Placeholder 10"/>
          <p:cNvSpPr>
            <a:spLocks noGrp="1"/>
          </p:cNvSpPr>
          <p:nvPr>
            <p:ph type="body" sz="quarter" idx="14"/>
          </p:nvPr>
        </p:nvSpPr>
        <p:spPr>
          <a:xfrm>
            <a:off x="825500" y="1412882"/>
            <a:ext cx="5613400" cy="1906419"/>
          </a:xfrm>
        </p:spPr>
        <p:txBody>
          <a:bodyPr wrap="square">
            <a:spAutoFit/>
          </a:bodyPr>
          <a:lstStyle>
            <a:lvl1pPr>
              <a:lnSpc>
                <a:spcPct val="105000"/>
              </a:lnSpc>
              <a:spcAft>
                <a:spcPts val="1584"/>
              </a:spcAft>
              <a:defRPr sz="21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Rectangle 9"/>
          <p:cNvSpPr/>
          <p:nvPr userDrawn="1"/>
        </p:nvSpPr>
        <p:spPr>
          <a:xfrm>
            <a:off x="825501" y="6387327"/>
            <a:ext cx="2090316" cy="153888"/>
          </a:xfrm>
          <a:prstGeom prst="rect">
            <a:avLst/>
          </a:prstGeom>
        </p:spPr>
        <p:txBody>
          <a:bodyPr wrap="none" lIns="0" tIns="0" rIns="0" bIns="0">
            <a:noAutofit/>
          </a:bodyPr>
          <a:lstStyle/>
          <a:p>
            <a:pPr defTabSz="872424"/>
            <a:r>
              <a:rPr lang="en-GB" sz="900" dirty="0">
                <a:solidFill>
                  <a:srgbClr val="58595B"/>
                </a:solidFill>
              </a:rPr>
              <a:t>[Title for presentation / Date to go here]</a:t>
            </a:r>
          </a:p>
        </p:txBody>
      </p:sp>
      <p:sp>
        <p:nvSpPr>
          <p:cNvPr id="12" name="Rectangle 11"/>
          <p:cNvSpPr/>
          <p:nvPr userDrawn="1"/>
        </p:nvSpPr>
        <p:spPr>
          <a:xfrm>
            <a:off x="5849140" y="5637543"/>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3344" tIns="63344" rIns="63344" bIns="63344" rtlCol="0" anchor="ctr" anchorCtr="1"/>
          <a:lstStyle/>
          <a:p>
            <a:pPr algn="ctr" defTabSz="872424"/>
            <a:endParaRPr lang="en-GB" sz="1200" dirty="0" err="1">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17858" y="5935355"/>
            <a:ext cx="2932855" cy="350087"/>
          </a:xfrm>
          <a:prstGeom prst="rect">
            <a:avLst/>
          </a:prstGeom>
          <a:noFill/>
          <a:ln>
            <a:noFill/>
          </a:ln>
        </p:spPr>
      </p:pic>
      <p:sp>
        <p:nvSpPr>
          <p:cNvPr id="15"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1"/>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400" dirty="0">
              <a:solidFill>
                <a:srgbClr val="628BA3"/>
              </a:solidFill>
            </a:endParaRPr>
          </a:p>
        </p:txBody>
      </p:sp>
    </p:spTree>
    <p:extLst>
      <p:ext uri="{BB962C8B-B14F-4D97-AF65-F5344CB8AC3E}">
        <p14:creationId xmlns:p14="http://schemas.microsoft.com/office/powerpoint/2010/main" val="416873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849140" y="5637543"/>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3344" tIns="63344" rIns="63344" bIns="63344" rtlCol="0" anchor="ctr" anchorCtr="1"/>
          <a:lstStyle/>
          <a:p>
            <a:pPr algn="ctr" defTabSz="872424"/>
            <a:endParaRPr lang="en-GB" sz="1200" dirty="0" err="1">
              <a:solidFill>
                <a:srgbClr val="FFFFFF"/>
              </a:solidFill>
            </a:endParaRPr>
          </a:p>
        </p:txBody>
      </p:sp>
      <p:sp>
        <p:nvSpPr>
          <p:cNvPr id="2" name="Title 1"/>
          <p:cNvSpPr>
            <a:spLocks noGrp="1"/>
          </p:cNvSpPr>
          <p:nvPr>
            <p:ph type="title" hasCustomPrompt="1"/>
          </p:nvPr>
        </p:nvSpPr>
        <p:spPr>
          <a:xfrm>
            <a:off x="825504" y="563566"/>
            <a:ext cx="8239126" cy="370559"/>
          </a:xfrm>
        </p:spPr>
        <p:txBody>
          <a:bodyPr/>
          <a:lstStyle>
            <a:lvl1pPr>
              <a:lnSpc>
                <a:spcPct val="85000"/>
              </a:lnSpc>
              <a:defRPr sz="3300" b="1" baseline="0">
                <a:solidFill>
                  <a:schemeClr val="accent5"/>
                </a:solidFill>
              </a:defRPr>
            </a:lvl1pPr>
          </a:lstStyle>
          <a:p>
            <a:r>
              <a:rPr lang="en-US" dirty="0"/>
              <a:t>Statement/quote slide</a:t>
            </a:r>
            <a:endParaRPr lang="en-GB" dirty="0"/>
          </a:p>
        </p:txBody>
      </p:sp>
      <p:sp>
        <p:nvSpPr>
          <p:cNvPr id="7" name="Text Placeholder 10"/>
          <p:cNvSpPr>
            <a:spLocks noGrp="1"/>
          </p:cNvSpPr>
          <p:nvPr>
            <p:ph type="body" sz="quarter" idx="14"/>
          </p:nvPr>
        </p:nvSpPr>
        <p:spPr>
          <a:xfrm>
            <a:off x="825502" y="1436694"/>
            <a:ext cx="5385933" cy="1718419"/>
          </a:xfrm>
        </p:spPr>
        <p:txBody>
          <a:bodyPr wrap="square">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17858" y="5935355"/>
            <a:ext cx="2932855" cy="350087"/>
          </a:xfrm>
          <a:prstGeom prst="rect">
            <a:avLst/>
          </a:prstGeom>
          <a:noFill/>
          <a:ln>
            <a:noFill/>
          </a:ln>
        </p:spPr>
      </p:pic>
      <p:sp>
        <p:nvSpPr>
          <p:cNvPr id="10" name="Freeform 5"/>
          <p:cNvSpPr>
            <a:spLocks/>
          </p:cNvSpPr>
          <p:nvPr userDrawn="1"/>
        </p:nvSpPr>
        <p:spPr bwMode="auto">
          <a:xfrm>
            <a:off x="492331" y="1"/>
            <a:ext cx="9413672" cy="6281003"/>
          </a:xfrm>
          <a:custGeom>
            <a:avLst/>
            <a:gdLst>
              <a:gd name="T0" fmla="*/ 143 w 2880"/>
              <a:gd name="T1" fmla="*/ 0 h 1620"/>
              <a:gd name="T2" fmla="*/ 143 w 2880"/>
              <a:gd name="T3" fmla="*/ 1349 h 1620"/>
              <a:gd name="T4" fmla="*/ 313 w 2880"/>
              <a:gd name="T5" fmla="*/ 1478 h 1620"/>
              <a:gd name="T6" fmla="*/ 1473 w 2880"/>
              <a:gd name="T7" fmla="*/ 1146 h 1620"/>
              <a:gd name="T8" fmla="*/ 1977 w 2880"/>
              <a:gd name="T9" fmla="*/ 1002 h 1620"/>
              <a:gd name="T10" fmla="*/ 2880 w 2880"/>
              <a:gd name="T11" fmla="*/ 743 h 1620"/>
              <a:gd name="T12" fmla="*/ 2880 w 2880"/>
              <a:gd name="T13" fmla="*/ 1620 h 1620"/>
              <a:gd name="T14" fmla="*/ 0 w 2880"/>
              <a:gd name="T15" fmla="*/ 1620 h 1620"/>
              <a:gd name="T16" fmla="*/ 0 w 2880"/>
              <a:gd name="T17" fmla="*/ 0 h 1620"/>
              <a:gd name="T18" fmla="*/ 2880 w 2880"/>
              <a:gd name="T19" fmla="*/ 0 h 1620"/>
              <a:gd name="T20" fmla="*/ 2880 w 2880"/>
              <a:gd name="T21" fmla="*/ 0 h 1620"/>
              <a:gd name="T22" fmla="*/ 143 w 2880"/>
              <a:gd name="T23" fmla="*/ 0 h 1620"/>
              <a:gd name="connsiteX0" fmla="*/ 10000 w 10100"/>
              <a:gd name="connsiteY0" fmla="*/ 10000 h 10178"/>
              <a:gd name="connsiteX1" fmla="*/ 0 w 10100"/>
              <a:gd name="connsiteY1" fmla="*/ 10000 h 10178"/>
              <a:gd name="connsiteX2" fmla="*/ 0 w 10100"/>
              <a:gd name="connsiteY2" fmla="*/ 0 h 10178"/>
              <a:gd name="connsiteX3" fmla="*/ 10000 w 10100"/>
              <a:gd name="connsiteY3" fmla="*/ 0 h 10178"/>
              <a:gd name="connsiteX4" fmla="*/ 10000 w 10100"/>
              <a:gd name="connsiteY4" fmla="*/ 0 h 10178"/>
              <a:gd name="connsiteX5" fmla="*/ 497 w 10100"/>
              <a:gd name="connsiteY5" fmla="*/ 0 h 10178"/>
              <a:gd name="connsiteX6" fmla="*/ 497 w 10100"/>
              <a:gd name="connsiteY6" fmla="*/ 8327 h 10178"/>
              <a:gd name="connsiteX7" fmla="*/ 1087 w 10100"/>
              <a:gd name="connsiteY7" fmla="*/ 9123 h 10178"/>
              <a:gd name="connsiteX8" fmla="*/ 5115 w 10100"/>
              <a:gd name="connsiteY8" fmla="*/ 7074 h 10178"/>
              <a:gd name="connsiteX9" fmla="*/ 6865 w 10100"/>
              <a:gd name="connsiteY9" fmla="*/ 6185 h 10178"/>
              <a:gd name="connsiteX10" fmla="*/ 10000 w 10100"/>
              <a:gd name="connsiteY10" fmla="*/ 4586 h 10178"/>
              <a:gd name="connsiteX11" fmla="*/ 10100 w 10100"/>
              <a:gd name="connsiteY11" fmla="*/ 10178 h 10178"/>
              <a:gd name="connsiteX0" fmla="*/ 0 w 10100"/>
              <a:gd name="connsiteY0" fmla="*/ 10000 h 10178"/>
              <a:gd name="connsiteX1" fmla="*/ 0 w 10100"/>
              <a:gd name="connsiteY1" fmla="*/ 0 h 10178"/>
              <a:gd name="connsiteX2" fmla="*/ 10000 w 10100"/>
              <a:gd name="connsiteY2" fmla="*/ 0 h 10178"/>
              <a:gd name="connsiteX3" fmla="*/ 10000 w 10100"/>
              <a:gd name="connsiteY3" fmla="*/ 0 h 10178"/>
              <a:gd name="connsiteX4" fmla="*/ 497 w 10100"/>
              <a:gd name="connsiteY4" fmla="*/ 0 h 10178"/>
              <a:gd name="connsiteX5" fmla="*/ 497 w 10100"/>
              <a:gd name="connsiteY5" fmla="*/ 8327 h 10178"/>
              <a:gd name="connsiteX6" fmla="*/ 1087 w 10100"/>
              <a:gd name="connsiteY6" fmla="*/ 9123 h 10178"/>
              <a:gd name="connsiteX7" fmla="*/ 5115 w 10100"/>
              <a:gd name="connsiteY7" fmla="*/ 7074 h 10178"/>
              <a:gd name="connsiteX8" fmla="*/ 6865 w 10100"/>
              <a:gd name="connsiteY8" fmla="*/ 6185 h 10178"/>
              <a:gd name="connsiteX9" fmla="*/ 10000 w 10100"/>
              <a:gd name="connsiteY9" fmla="*/ 4586 h 10178"/>
              <a:gd name="connsiteX10" fmla="*/ 10100 w 10100"/>
              <a:gd name="connsiteY10" fmla="*/ 10178 h 10178"/>
              <a:gd name="connsiteX0" fmla="*/ 0 w 10000"/>
              <a:gd name="connsiteY0" fmla="*/ 10000 h 10000"/>
              <a:gd name="connsiteX1" fmla="*/ 0 w 10000"/>
              <a:gd name="connsiteY1" fmla="*/ 0 h 10000"/>
              <a:gd name="connsiteX2" fmla="*/ 10000 w 10000"/>
              <a:gd name="connsiteY2" fmla="*/ 0 h 10000"/>
              <a:gd name="connsiteX3" fmla="*/ 10000 w 10000"/>
              <a:gd name="connsiteY3" fmla="*/ 0 h 10000"/>
              <a:gd name="connsiteX4" fmla="*/ 497 w 10000"/>
              <a:gd name="connsiteY4" fmla="*/ 0 h 10000"/>
              <a:gd name="connsiteX5" fmla="*/ 497 w 10000"/>
              <a:gd name="connsiteY5" fmla="*/ 8327 h 10000"/>
              <a:gd name="connsiteX6" fmla="*/ 1087 w 10000"/>
              <a:gd name="connsiteY6" fmla="*/ 9123 h 10000"/>
              <a:gd name="connsiteX7" fmla="*/ 5115 w 10000"/>
              <a:gd name="connsiteY7" fmla="*/ 7074 h 10000"/>
              <a:gd name="connsiteX8" fmla="*/ 6865 w 10000"/>
              <a:gd name="connsiteY8" fmla="*/ 6185 h 10000"/>
              <a:gd name="connsiteX9" fmla="*/ 10000 w 10000"/>
              <a:gd name="connsiteY9" fmla="*/ 4586 h 10000"/>
              <a:gd name="connsiteX0" fmla="*/ 0 w 10000"/>
              <a:gd name="connsiteY0" fmla="*/ 0 h 9153"/>
              <a:gd name="connsiteX1" fmla="*/ 10000 w 10000"/>
              <a:gd name="connsiteY1" fmla="*/ 0 h 9153"/>
              <a:gd name="connsiteX2" fmla="*/ 10000 w 10000"/>
              <a:gd name="connsiteY2" fmla="*/ 0 h 9153"/>
              <a:gd name="connsiteX3" fmla="*/ 497 w 10000"/>
              <a:gd name="connsiteY3" fmla="*/ 0 h 9153"/>
              <a:gd name="connsiteX4" fmla="*/ 497 w 10000"/>
              <a:gd name="connsiteY4" fmla="*/ 8327 h 9153"/>
              <a:gd name="connsiteX5" fmla="*/ 1087 w 10000"/>
              <a:gd name="connsiteY5" fmla="*/ 9123 h 9153"/>
              <a:gd name="connsiteX6" fmla="*/ 5115 w 10000"/>
              <a:gd name="connsiteY6" fmla="*/ 7074 h 9153"/>
              <a:gd name="connsiteX7" fmla="*/ 6865 w 10000"/>
              <a:gd name="connsiteY7" fmla="*/ 6185 h 9153"/>
              <a:gd name="connsiteX8" fmla="*/ 10000 w 10000"/>
              <a:gd name="connsiteY8" fmla="*/ 4586 h 9153"/>
              <a:gd name="connsiteX0" fmla="*/ 0 w 10000"/>
              <a:gd name="connsiteY0" fmla="*/ 0 h 10000"/>
              <a:gd name="connsiteX1" fmla="*/ 10000 w 10000"/>
              <a:gd name="connsiteY1" fmla="*/ 0 h 10000"/>
              <a:gd name="connsiteX2" fmla="*/ 497 w 10000"/>
              <a:gd name="connsiteY2" fmla="*/ 0 h 10000"/>
              <a:gd name="connsiteX3" fmla="*/ 497 w 10000"/>
              <a:gd name="connsiteY3" fmla="*/ 9098 h 10000"/>
              <a:gd name="connsiteX4" fmla="*/ 1087 w 10000"/>
              <a:gd name="connsiteY4" fmla="*/ 9967 h 10000"/>
              <a:gd name="connsiteX5" fmla="*/ 5115 w 10000"/>
              <a:gd name="connsiteY5" fmla="*/ 7729 h 10000"/>
              <a:gd name="connsiteX6" fmla="*/ 6865 w 10000"/>
              <a:gd name="connsiteY6" fmla="*/ 6757 h 10000"/>
              <a:gd name="connsiteX7" fmla="*/ 10000 w 10000"/>
              <a:gd name="connsiteY7" fmla="*/ 5010 h 10000"/>
              <a:gd name="connsiteX0" fmla="*/ 0 w 10000"/>
              <a:gd name="connsiteY0" fmla="*/ 0 h 10000"/>
              <a:gd name="connsiteX1" fmla="*/ 497 w 10000"/>
              <a:gd name="connsiteY1" fmla="*/ 0 h 10000"/>
              <a:gd name="connsiteX2" fmla="*/ 497 w 10000"/>
              <a:gd name="connsiteY2" fmla="*/ 9098 h 10000"/>
              <a:gd name="connsiteX3" fmla="*/ 1087 w 10000"/>
              <a:gd name="connsiteY3" fmla="*/ 9967 h 10000"/>
              <a:gd name="connsiteX4" fmla="*/ 5115 w 10000"/>
              <a:gd name="connsiteY4" fmla="*/ 7729 h 10000"/>
              <a:gd name="connsiteX5" fmla="*/ 6865 w 10000"/>
              <a:gd name="connsiteY5" fmla="*/ 6757 h 10000"/>
              <a:gd name="connsiteX6" fmla="*/ 10000 w 10000"/>
              <a:gd name="connsiteY6" fmla="*/ 5010 h 10000"/>
              <a:gd name="connsiteX0" fmla="*/ 0 w 9503"/>
              <a:gd name="connsiteY0" fmla="*/ 0 h 10000"/>
              <a:gd name="connsiteX1" fmla="*/ 0 w 9503"/>
              <a:gd name="connsiteY1" fmla="*/ 9098 h 10000"/>
              <a:gd name="connsiteX2" fmla="*/ 590 w 9503"/>
              <a:gd name="connsiteY2" fmla="*/ 9967 h 10000"/>
              <a:gd name="connsiteX3" fmla="*/ 4618 w 9503"/>
              <a:gd name="connsiteY3" fmla="*/ 7729 h 10000"/>
              <a:gd name="connsiteX4" fmla="*/ 6368 w 9503"/>
              <a:gd name="connsiteY4" fmla="*/ 6757 h 10000"/>
              <a:gd name="connsiteX5" fmla="*/ 9503 w 9503"/>
              <a:gd name="connsiteY5" fmla="*/ 501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 h="10000">
                <a:moveTo>
                  <a:pt x="0" y="0"/>
                </a:moveTo>
                <a:lnTo>
                  <a:pt x="0" y="9098"/>
                </a:lnTo>
                <a:cubicBezTo>
                  <a:pt x="0" y="9725"/>
                  <a:pt x="319" y="10122"/>
                  <a:pt x="590" y="9967"/>
                </a:cubicBezTo>
                <a:lnTo>
                  <a:pt x="4618" y="7729"/>
                </a:lnTo>
                <a:lnTo>
                  <a:pt x="6368" y="6757"/>
                </a:lnTo>
                <a:lnTo>
                  <a:pt x="9503" y="5010"/>
                </a:lnTo>
              </a:path>
            </a:pathLst>
          </a:custGeom>
          <a:noFill/>
          <a:ln w="19050">
            <a:solidFill>
              <a:schemeClr val="accent6"/>
            </a:solid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Tree>
    <p:extLst>
      <p:ext uri="{BB962C8B-B14F-4D97-AF65-F5344CB8AC3E}">
        <p14:creationId xmlns:p14="http://schemas.microsoft.com/office/powerpoint/2010/main" val="379728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p:cSld name="1_One column">
    <p:spTree>
      <p:nvGrpSpPr>
        <p:cNvPr id="1" name="Shape 25"/>
        <p:cNvGrpSpPr/>
        <p:nvPr/>
      </p:nvGrpSpPr>
      <p:grpSpPr>
        <a:xfrm>
          <a:off x="0" y="0"/>
          <a:ext cx="0" cy="0"/>
          <a:chOff x="0" y="0"/>
          <a:chExt cx="0" cy="0"/>
        </a:xfrm>
      </p:grpSpPr>
      <p:sp>
        <p:nvSpPr>
          <p:cNvPr id="26" name="Google Shape;26;p41"/>
          <p:cNvSpPr txBox="1">
            <a:spLocks noGrp="1"/>
          </p:cNvSpPr>
          <p:nvPr>
            <p:ph type="body" idx="1"/>
          </p:nvPr>
        </p:nvSpPr>
        <p:spPr>
          <a:xfrm>
            <a:off x="825504" y="1436691"/>
            <a:ext cx="8239126" cy="292388"/>
          </a:xfrm>
          <a:prstGeom prst="rect">
            <a:avLst/>
          </a:prstGeom>
          <a:noFill/>
          <a:ln>
            <a:noFill/>
          </a:ln>
        </p:spPr>
        <p:txBody>
          <a:bodyPr spcFirstLastPara="1" wrap="square" lIns="0" tIns="0" rIns="0" bIns="0" anchor="t" anchorCtr="0">
            <a:spAutoFit/>
          </a:bodyPr>
          <a:lstStyle>
            <a:lvl1pPr marL="536311" lvl="0" indent="-268155" algn="l">
              <a:spcBef>
                <a:spcPts val="0"/>
              </a:spcBef>
              <a:spcAft>
                <a:spcPts val="0"/>
              </a:spcAft>
              <a:buSzPts val="1800"/>
              <a:buNone/>
              <a:defRPr/>
            </a:lvl1pPr>
            <a:lvl2pPr marL="1072621" lvl="1" indent="-268155" algn="l">
              <a:spcBef>
                <a:spcPts val="528"/>
              </a:spcBef>
              <a:spcAft>
                <a:spcPts val="0"/>
              </a:spcAft>
              <a:buSzPts val="1800"/>
              <a:buNone/>
              <a:defRPr/>
            </a:lvl2pPr>
            <a:lvl3pPr marL="1608932" lvl="2" indent="-402233" algn="l">
              <a:spcBef>
                <a:spcPts val="528"/>
              </a:spcBef>
              <a:spcAft>
                <a:spcPts val="0"/>
              </a:spcAft>
              <a:buSzPts val="1800"/>
              <a:buChar char="•"/>
              <a:defRPr/>
            </a:lvl3pPr>
            <a:lvl4pPr marL="2145243" lvl="3" indent="-402233" algn="l">
              <a:spcBef>
                <a:spcPts val="528"/>
              </a:spcBef>
              <a:spcAft>
                <a:spcPts val="0"/>
              </a:spcAft>
              <a:buSzPts val="1800"/>
              <a:buChar char="•"/>
              <a:defRPr/>
            </a:lvl4pPr>
            <a:lvl5pPr marL="2681554" lvl="4" indent="-402233" algn="l">
              <a:spcBef>
                <a:spcPts val="528"/>
              </a:spcBef>
              <a:spcAft>
                <a:spcPts val="0"/>
              </a:spcAft>
              <a:buSzPts val="1800"/>
              <a:buChar char="─"/>
              <a:defRPr/>
            </a:lvl5pPr>
            <a:lvl6pPr marL="3217864" lvl="5" indent="-402233" algn="l">
              <a:spcBef>
                <a:spcPts val="528"/>
              </a:spcBef>
              <a:spcAft>
                <a:spcPts val="0"/>
              </a:spcAft>
              <a:buSzPts val="1800"/>
              <a:buChar char="−"/>
              <a:defRPr/>
            </a:lvl6pPr>
            <a:lvl7pPr marL="3754175" lvl="6" indent="-268155" algn="l">
              <a:spcBef>
                <a:spcPts val="528"/>
              </a:spcBef>
              <a:spcAft>
                <a:spcPts val="0"/>
              </a:spcAft>
              <a:buSzPts val="1800"/>
              <a:buNone/>
              <a:defRPr/>
            </a:lvl7pPr>
            <a:lvl8pPr marL="4290486" lvl="7" indent="-402233" algn="l">
              <a:spcBef>
                <a:spcPts val="528"/>
              </a:spcBef>
              <a:spcAft>
                <a:spcPts val="0"/>
              </a:spcAft>
              <a:buSzPts val="1800"/>
              <a:buAutoNum type="arabicPeriod"/>
              <a:defRPr/>
            </a:lvl8pPr>
            <a:lvl9pPr marL="4826797" lvl="8" indent="-402233" algn="l">
              <a:spcBef>
                <a:spcPts val="528"/>
              </a:spcBef>
              <a:spcAft>
                <a:spcPts val="528"/>
              </a:spcAft>
              <a:buSzPts val="1800"/>
              <a:buAutoNum type="alphaLcPeriod"/>
              <a:defRPr/>
            </a:lvl9pPr>
          </a:lstStyle>
          <a:p>
            <a:endParaRPr/>
          </a:p>
        </p:txBody>
      </p:sp>
      <p:sp>
        <p:nvSpPr>
          <p:cNvPr id="27" name="Google Shape;27;p41"/>
          <p:cNvSpPr txBox="1">
            <a:spLocks noGrp="1"/>
          </p:cNvSpPr>
          <p:nvPr>
            <p:ph type="title"/>
          </p:nvPr>
        </p:nvSpPr>
        <p:spPr>
          <a:xfrm>
            <a:off x="825504" y="538166"/>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2679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00" y="-1"/>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eform 13"/>
          <p:cNvSpPr>
            <a:spLocks/>
          </p:cNvSpPr>
          <p:nvPr userDrawn="1"/>
        </p:nvSpPr>
        <p:spPr bwMode="auto">
          <a:xfrm>
            <a:off x="6637404" y="1156657"/>
            <a:ext cx="2812772" cy="1969792"/>
          </a:xfrm>
          <a:custGeom>
            <a:avLst/>
            <a:gdLst>
              <a:gd name="T0" fmla="*/ 818 w 818"/>
              <a:gd name="T1" fmla="*/ 363 h 464"/>
              <a:gd name="T2" fmla="*/ 818 w 818"/>
              <a:gd name="T3" fmla="*/ 0 h 464"/>
              <a:gd name="T4" fmla="*/ 0 w 818"/>
              <a:gd name="T5" fmla="*/ 263 h 464"/>
              <a:gd name="T6" fmla="*/ 684 w 818"/>
              <a:gd name="T7" fmla="*/ 458 h 464"/>
              <a:gd name="T8" fmla="*/ 717 w 818"/>
              <a:gd name="T9" fmla="*/ 464 h 464"/>
              <a:gd name="T10" fmla="*/ 818 w 818"/>
              <a:gd name="T11" fmla="*/ 363 h 464"/>
            </a:gdLst>
            <a:ahLst/>
            <a:cxnLst>
              <a:cxn ang="0">
                <a:pos x="T0" y="T1"/>
              </a:cxn>
              <a:cxn ang="0">
                <a:pos x="T2" y="T3"/>
              </a:cxn>
              <a:cxn ang="0">
                <a:pos x="T4" y="T5"/>
              </a:cxn>
              <a:cxn ang="0">
                <a:pos x="T6" y="T7"/>
              </a:cxn>
              <a:cxn ang="0">
                <a:pos x="T8" y="T9"/>
              </a:cxn>
              <a:cxn ang="0">
                <a:pos x="T10" y="T11"/>
              </a:cxn>
            </a:cxnLst>
            <a:rect l="0" t="0" r="r" b="b"/>
            <a:pathLst>
              <a:path w="818" h="464">
                <a:moveTo>
                  <a:pt x="818" y="363"/>
                </a:moveTo>
                <a:cubicBezTo>
                  <a:pt x="818" y="0"/>
                  <a:pt x="818" y="0"/>
                  <a:pt x="818" y="0"/>
                </a:cubicBezTo>
                <a:cubicBezTo>
                  <a:pt x="0" y="263"/>
                  <a:pt x="0" y="263"/>
                  <a:pt x="0" y="263"/>
                </a:cubicBezTo>
                <a:cubicBezTo>
                  <a:pt x="684" y="458"/>
                  <a:pt x="684" y="458"/>
                  <a:pt x="684" y="458"/>
                </a:cubicBezTo>
                <a:cubicBezTo>
                  <a:pt x="694" y="462"/>
                  <a:pt x="706" y="464"/>
                  <a:pt x="717" y="464"/>
                </a:cubicBezTo>
                <a:cubicBezTo>
                  <a:pt x="773" y="464"/>
                  <a:pt x="818" y="419"/>
                  <a:pt x="818" y="363"/>
                </a:cubicBezTo>
              </a:path>
            </a:pathLst>
          </a:custGeom>
          <a:solidFill>
            <a:schemeClr val="accent4"/>
          </a:solidFill>
          <a:ln>
            <a:no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20" name="Freeform 9"/>
          <p:cNvSpPr>
            <a:spLocks/>
          </p:cNvSpPr>
          <p:nvPr userDrawn="1"/>
        </p:nvSpPr>
        <p:spPr bwMode="auto">
          <a:xfrm>
            <a:off x="5271769" y="0"/>
            <a:ext cx="4178407" cy="2707224"/>
          </a:xfrm>
          <a:custGeom>
            <a:avLst/>
            <a:gdLst>
              <a:gd name="T0" fmla="*/ 0 w 1214"/>
              <a:gd name="T1" fmla="*/ 0 h 638"/>
              <a:gd name="T2" fmla="*/ 1214 w 1214"/>
              <a:gd name="T3" fmla="*/ 0 h 638"/>
              <a:gd name="T4" fmla="*/ 1214 w 1214"/>
              <a:gd name="T5" fmla="*/ 324 h 638"/>
              <a:gd name="T6" fmla="*/ 129 w 1214"/>
              <a:gd name="T7" fmla="*/ 633 h 638"/>
              <a:gd name="T8" fmla="*/ 101 w 1214"/>
              <a:gd name="T9" fmla="*/ 638 h 638"/>
              <a:gd name="T10" fmla="*/ 0 w 1214"/>
              <a:gd name="T11" fmla="*/ 536 h 638"/>
              <a:gd name="T12" fmla="*/ 0 w 1214"/>
              <a:gd name="T13" fmla="*/ 0 h 638"/>
            </a:gdLst>
            <a:ahLst/>
            <a:cxnLst>
              <a:cxn ang="0">
                <a:pos x="T0" y="T1"/>
              </a:cxn>
              <a:cxn ang="0">
                <a:pos x="T2" y="T3"/>
              </a:cxn>
              <a:cxn ang="0">
                <a:pos x="T4" y="T5"/>
              </a:cxn>
              <a:cxn ang="0">
                <a:pos x="T6" y="T7"/>
              </a:cxn>
              <a:cxn ang="0">
                <a:pos x="T8" y="T9"/>
              </a:cxn>
              <a:cxn ang="0">
                <a:pos x="T10" y="T11"/>
              </a:cxn>
              <a:cxn ang="0">
                <a:pos x="T12" y="T13"/>
              </a:cxn>
            </a:cxnLst>
            <a:rect l="0" t="0" r="r" b="b"/>
            <a:pathLst>
              <a:path w="1214" h="638">
                <a:moveTo>
                  <a:pt x="0" y="0"/>
                </a:moveTo>
                <a:cubicBezTo>
                  <a:pt x="1214" y="0"/>
                  <a:pt x="1214" y="0"/>
                  <a:pt x="1214" y="0"/>
                </a:cubicBezTo>
                <a:cubicBezTo>
                  <a:pt x="1214" y="324"/>
                  <a:pt x="1214" y="324"/>
                  <a:pt x="1214" y="324"/>
                </a:cubicBezTo>
                <a:cubicBezTo>
                  <a:pt x="129" y="633"/>
                  <a:pt x="129" y="633"/>
                  <a:pt x="129" y="633"/>
                </a:cubicBezTo>
                <a:cubicBezTo>
                  <a:pt x="120" y="636"/>
                  <a:pt x="111" y="638"/>
                  <a:pt x="101" y="638"/>
                </a:cubicBezTo>
                <a:cubicBezTo>
                  <a:pt x="45" y="638"/>
                  <a:pt x="0" y="592"/>
                  <a:pt x="0" y="5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12" name="Freeform 5"/>
          <p:cNvSpPr>
            <a:spLocks/>
          </p:cNvSpPr>
          <p:nvPr userDrawn="1"/>
        </p:nvSpPr>
        <p:spPr bwMode="auto">
          <a:xfrm>
            <a:off x="0" y="-4233"/>
            <a:ext cx="9906000" cy="6862233"/>
          </a:xfrm>
          <a:custGeom>
            <a:avLst/>
            <a:gdLst>
              <a:gd name="T0" fmla="*/ 143 w 2880"/>
              <a:gd name="T1" fmla="*/ 0 h 1620"/>
              <a:gd name="T2" fmla="*/ 143 w 2880"/>
              <a:gd name="T3" fmla="*/ 1349 h 1620"/>
              <a:gd name="T4" fmla="*/ 313 w 2880"/>
              <a:gd name="T5" fmla="*/ 1478 h 1620"/>
              <a:gd name="T6" fmla="*/ 1473 w 2880"/>
              <a:gd name="T7" fmla="*/ 1146 h 1620"/>
              <a:gd name="T8" fmla="*/ 1977 w 2880"/>
              <a:gd name="T9" fmla="*/ 1002 h 1620"/>
              <a:gd name="T10" fmla="*/ 2880 w 2880"/>
              <a:gd name="T11" fmla="*/ 743 h 1620"/>
              <a:gd name="T12" fmla="*/ 2880 w 2880"/>
              <a:gd name="T13" fmla="*/ 1620 h 1620"/>
              <a:gd name="T14" fmla="*/ 0 w 2880"/>
              <a:gd name="T15" fmla="*/ 1620 h 1620"/>
              <a:gd name="T16" fmla="*/ 0 w 2880"/>
              <a:gd name="T17" fmla="*/ 0 h 1620"/>
              <a:gd name="T18" fmla="*/ 2880 w 2880"/>
              <a:gd name="T19" fmla="*/ 0 h 1620"/>
              <a:gd name="T20" fmla="*/ 2880 w 2880"/>
              <a:gd name="T21" fmla="*/ 0 h 1620"/>
              <a:gd name="T22" fmla="*/ 143 w 2880"/>
              <a:gd name="T23" fmla="*/ 0 h 1620"/>
              <a:gd name="connsiteX0" fmla="*/ 497 w 10000"/>
              <a:gd name="connsiteY0" fmla="*/ 0 h 10000"/>
              <a:gd name="connsiteX1" fmla="*/ 497 w 10000"/>
              <a:gd name="connsiteY1" fmla="*/ 8327 h 10000"/>
              <a:gd name="connsiteX2" fmla="*/ 1087 w 10000"/>
              <a:gd name="connsiteY2" fmla="*/ 9123 h 10000"/>
              <a:gd name="connsiteX3" fmla="*/ 6865 w 10000"/>
              <a:gd name="connsiteY3" fmla="*/ 6185 h 10000"/>
              <a:gd name="connsiteX4" fmla="*/ 10000 w 10000"/>
              <a:gd name="connsiteY4" fmla="*/ 4586 h 10000"/>
              <a:gd name="connsiteX5" fmla="*/ 10000 w 10000"/>
              <a:gd name="connsiteY5" fmla="*/ 10000 h 10000"/>
              <a:gd name="connsiteX6" fmla="*/ 0 w 10000"/>
              <a:gd name="connsiteY6" fmla="*/ 10000 h 10000"/>
              <a:gd name="connsiteX7" fmla="*/ 0 w 10000"/>
              <a:gd name="connsiteY7" fmla="*/ 0 h 10000"/>
              <a:gd name="connsiteX8" fmla="*/ 10000 w 10000"/>
              <a:gd name="connsiteY8" fmla="*/ 0 h 10000"/>
              <a:gd name="connsiteX9" fmla="*/ 10000 w 10000"/>
              <a:gd name="connsiteY9" fmla="*/ 0 h 10000"/>
              <a:gd name="connsiteX10" fmla="*/ 497 w 10000"/>
              <a:gd name="connsiteY10" fmla="*/ 0 h 10000"/>
              <a:gd name="connsiteX0" fmla="*/ 497 w 10000"/>
              <a:gd name="connsiteY0" fmla="*/ 0 h 10000"/>
              <a:gd name="connsiteX1" fmla="*/ 497 w 10000"/>
              <a:gd name="connsiteY1" fmla="*/ 8327 h 10000"/>
              <a:gd name="connsiteX2" fmla="*/ 1087 w 10000"/>
              <a:gd name="connsiteY2" fmla="*/ 9123 h 10000"/>
              <a:gd name="connsiteX3" fmla="*/ 10000 w 10000"/>
              <a:gd name="connsiteY3" fmla="*/ 4586 h 10000"/>
              <a:gd name="connsiteX4" fmla="*/ 10000 w 10000"/>
              <a:gd name="connsiteY4" fmla="*/ 10000 h 10000"/>
              <a:gd name="connsiteX5" fmla="*/ 0 w 10000"/>
              <a:gd name="connsiteY5" fmla="*/ 10000 h 10000"/>
              <a:gd name="connsiteX6" fmla="*/ 0 w 10000"/>
              <a:gd name="connsiteY6" fmla="*/ 0 h 10000"/>
              <a:gd name="connsiteX7" fmla="*/ 10000 w 10000"/>
              <a:gd name="connsiteY7" fmla="*/ 0 h 10000"/>
              <a:gd name="connsiteX8" fmla="*/ 10000 w 10000"/>
              <a:gd name="connsiteY8" fmla="*/ 0 h 10000"/>
              <a:gd name="connsiteX9" fmla="*/ 497 w 10000"/>
              <a:gd name="connsiteY9" fmla="*/ 0 h 10000"/>
              <a:gd name="connsiteX0" fmla="*/ 497 w 10000"/>
              <a:gd name="connsiteY0" fmla="*/ 0 h 10000"/>
              <a:gd name="connsiteX1" fmla="*/ 497 w 10000"/>
              <a:gd name="connsiteY1" fmla="*/ 8327 h 10000"/>
              <a:gd name="connsiteX2" fmla="*/ 1087 w 10000"/>
              <a:gd name="connsiteY2" fmla="*/ 9123 h 10000"/>
              <a:gd name="connsiteX3" fmla="*/ 10000 w 10000"/>
              <a:gd name="connsiteY3" fmla="*/ 4586 h 10000"/>
              <a:gd name="connsiteX4" fmla="*/ 10000 w 10000"/>
              <a:gd name="connsiteY4" fmla="*/ 10000 h 10000"/>
              <a:gd name="connsiteX5" fmla="*/ 0 w 10000"/>
              <a:gd name="connsiteY5" fmla="*/ 10000 h 10000"/>
              <a:gd name="connsiteX6" fmla="*/ 0 w 10000"/>
              <a:gd name="connsiteY6" fmla="*/ 0 h 10000"/>
              <a:gd name="connsiteX7" fmla="*/ 10000 w 10000"/>
              <a:gd name="connsiteY7" fmla="*/ 0 h 10000"/>
              <a:gd name="connsiteX8" fmla="*/ 497 w 10000"/>
              <a:gd name="connsiteY8" fmla="*/ 0 h 10000"/>
              <a:gd name="connsiteX0" fmla="*/ 497 w 10000"/>
              <a:gd name="connsiteY0" fmla="*/ 0 h 10000"/>
              <a:gd name="connsiteX1" fmla="*/ 497 w 10000"/>
              <a:gd name="connsiteY1" fmla="*/ 8327 h 10000"/>
              <a:gd name="connsiteX2" fmla="*/ 1087 w 10000"/>
              <a:gd name="connsiteY2" fmla="*/ 9123 h 10000"/>
              <a:gd name="connsiteX3" fmla="*/ 10000 w 10000"/>
              <a:gd name="connsiteY3" fmla="*/ 4586 h 10000"/>
              <a:gd name="connsiteX4" fmla="*/ 10000 w 10000"/>
              <a:gd name="connsiteY4" fmla="*/ 10000 h 10000"/>
              <a:gd name="connsiteX5" fmla="*/ 0 w 10000"/>
              <a:gd name="connsiteY5" fmla="*/ 10000 h 10000"/>
              <a:gd name="connsiteX6" fmla="*/ 0 w 10000"/>
              <a:gd name="connsiteY6" fmla="*/ 0 h 10000"/>
              <a:gd name="connsiteX7" fmla="*/ 497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497" y="0"/>
                </a:moveTo>
                <a:lnTo>
                  <a:pt x="497" y="8327"/>
                </a:lnTo>
                <a:cubicBezTo>
                  <a:pt x="497" y="8901"/>
                  <a:pt x="816" y="9265"/>
                  <a:pt x="1087" y="9123"/>
                </a:cubicBezTo>
                <a:lnTo>
                  <a:pt x="10000" y="4586"/>
                </a:lnTo>
                <a:lnTo>
                  <a:pt x="10000" y="10000"/>
                </a:lnTo>
                <a:lnTo>
                  <a:pt x="0" y="10000"/>
                </a:lnTo>
                <a:lnTo>
                  <a:pt x="0" y="0"/>
                </a:lnTo>
                <a:lnTo>
                  <a:pt x="4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11" name="Rectangle 10"/>
          <p:cNvSpPr/>
          <p:nvPr userDrawn="1"/>
        </p:nvSpPr>
        <p:spPr bwMode="auto">
          <a:xfrm>
            <a:off x="10137580" y="1"/>
            <a:ext cx="2359223" cy="2842387"/>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5373" tIns="75373" rIns="75373" bIns="75373" numCol="1" rtlCol="0" anchor="t" anchorCtr="0" compatLnSpc="1">
            <a:prstTxWarp prst="textNoShape">
              <a:avLst/>
            </a:prstTxWarp>
          </a:bodyPr>
          <a:lstStyle/>
          <a:p>
            <a:pPr defTabSz="872424"/>
            <a:r>
              <a:rPr lang="en-US" sz="1100" b="1" dirty="0">
                <a:solidFill>
                  <a:srgbClr val="486A7E"/>
                </a:solidFill>
              </a:rPr>
              <a:t>Updating image</a:t>
            </a:r>
          </a:p>
          <a:p>
            <a:pPr defTabSz="872424"/>
            <a:r>
              <a:rPr lang="en-US" sz="1100" dirty="0">
                <a:solidFill>
                  <a:srgbClr val="486A7E"/>
                </a:solidFill>
              </a:rPr>
              <a:t>To update the background image:</a:t>
            </a:r>
          </a:p>
          <a:p>
            <a:pPr marL="156424" indent="-156424" defTabSz="872424">
              <a:buFont typeface="Arial" panose="020B0604020202020204" pitchFamily="34" charset="0"/>
              <a:buChar char="•"/>
            </a:pPr>
            <a:r>
              <a:rPr lang="en-US" sz="1100" dirty="0">
                <a:solidFill>
                  <a:srgbClr val="486A7E"/>
                </a:solidFill>
              </a:rPr>
              <a:t>Go to ‘View’</a:t>
            </a:r>
          </a:p>
          <a:p>
            <a:pPr marL="156424" indent="-156424" defTabSz="872424">
              <a:buFont typeface="Arial" panose="020B0604020202020204" pitchFamily="34" charset="0"/>
              <a:buChar char="•"/>
            </a:pPr>
            <a:r>
              <a:rPr lang="en-US" sz="1100" dirty="0">
                <a:solidFill>
                  <a:srgbClr val="486A7E"/>
                </a:solidFill>
              </a:rPr>
              <a:t>Select ‘Slide Master’</a:t>
            </a:r>
          </a:p>
          <a:p>
            <a:pPr marL="156424" indent="-156424" defTabSz="872424">
              <a:buFont typeface="Arial" panose="020B0604020202020204" pitchFamily="34" charset="0"/>
              <a:buChar char="•"/>
            </a:pPr>
            <a:r>
              <a:rPr lang="en-US" sz="1100" dirty="0">
                <a:solidFill>
                  <a:srgbClr val="486A7E"/>
                </a:solidFill>
              </a:rPr>
              <a:t>Select the page with the image</a:t>
            </a:r>
          </a:p>
          <a:p>
            <a:pPr marL="156424" indent="-156424" defTabSz="872424">
              <a:buFont typeface="Arial" panose="020B0604020202020204" pitchFamily="34" charset="0"/>
              <a:buChar char="•"/>
            </a:pPr>
            <a:r>
              <a:rPr lang="en-US" sz="1100" dirty="0">
                <a:solidFill>
                  <a:srgbClr val="486A7E"/>
                </a:solidFill>
              </a:rPr>
              <a:t>Right click on the image and select ‘Change picture’</a:t>
            </a:r>
          </a:p>
          <a:p>
            <a:pPr marL="156424" indent="-156424" defTabSz="872424">
              <a:buFont typeface="Arial" panose="020B0604020202020204" pitchFamily="34" charset="0"/>
              <a:buChar char="•"/>
            </a:pPr>
            <a:r>
              <a:rPr lang="en-US" sz="1100" dirty="0">
                <a:solidFill>
                  <a:srgbClr val="486A7E"/>
                </a:solidFill>
              </a:rPr>
              <a:t>Navigate to the location with the new image</a:t>
            </a:r>
          </a:p>
          <a:p>
            <a:pPr marL="156424" indent="-156424" defTabSz="872424">
              <a:buFont typeface="Arial" panose="020B0604020202020204" pitchFamily="34" charset="0"/>
              <a:buChar char="•"/>
            </a:pPr>
            <a:r>
              <a:rPr lang="en-US" sz="1100" dirty="0">
                <a:solidFill>
                  <a:srgbClr val="486A7E"/>
                </a:solidFill>
              </a:rPr>
              <a:t>Select ‘insert’</a:t>
            </a:r>
          </a:p>
          <a:p>
            <a:pPr marL="156424" indent="-156424" defTabSz="872424">
              <a:buFont typeface="Arial" panose="020B0604020202020204" pitchFamily="34" charset="0"/>
              <a:buChar char="•"/>
            </a:pPr>
            <a:endParaRPr lang="en-US" sz="1100" dirty="0">
              <a:solidFill>
                <a:srgbClr val="486A7E"/>
              </a:solidFill>
            </a:endParaRPr>
          </a:p>
          <a:p>
            <a:pPr defTabSz="872424"/>
            <a:r>
              <a:rPr lang="en-US" sz="1100" dirty="0">
                <a:solidFill>
                  <a:srgbClr val="486A7E"/>
                </a:solidFill>
              </a:rPr>
              <a:t>Please note the new image needs to be at least 14.3cm x 25.4cm to fit the area. If the image does not fit you will need to manually manipulate the image to fit</a:t>
            </a:r>
          </a:p>
        </p:txBody>
      </p:sp>
      <p:sp>
        <p:nvSpPr>
          <p:cNvPr id="14" name="Title 1"/>
          <p:cNvSpPr>
            <a:spLocks noGrp="1"/>
          </p:cNvSpPr>
          <p:nvPr>
            <p:ph type="title"/>
          </p:nvPr>
        </p:nvSpPr>
        <p:spPr>
          <a:xfrm>
            <a:off x="5468550" y="507612"/>
            <a:ext cx="3702319" cy="649049"/>
          </a:xfrm>
        </p:spPr>
        <p:txBody>
          <a:bodyPr/>
          <a:lstStyle>
            <a:lvl1pPr>
              <a:defRPr sz="2100" b="1">
                <a:solidFill>
                  <a:srgbClr val="486A7E"/>
                </a:solidFill>
              </a:defRPr>
            </a:lvl1pPr>
          </a:lstStyle>
          <a:p>
            <a:r>
              <a:rPr lang="en-GB"/>
              <a:t>Click to edit Master title style</a:t>
            </a:r>
            <a:endParaRPr lang="en-GB" dirty="0"/>
          </a:p>
        </p:txBody>
      </p:sp>
      <p:sp>
        <p:nvSpPr>
          <p:cNvPr id="15" name="Text Placeholder 3"/>
          <p:cNvSpPr>
            <a:spLocks noGrp="1"/>
          </p:cNvSpPr>
          <p:nvPr>
            <p:ph type="body" sz="quarter" idx="12"/>
          </p:nvPr>
        </p:nvSpPr>
        <p:spPr>
          <a:xfrm>
            <a:off x="5468548" y="1274768"/>
            <a:ext cx="3702350" cy="571951"/>
          </a:xfrm>
        </p:spPr>
        <p:txBody>
          <a:bodyPr/>
          <a:lstStyle>
            <a:lvl1pPr>
              <a:defRPr sz="1900" b="0">
                <a:solidFill>
                  <a:schemeClr val="accent4"/>
                </a:solidFill>
                <a:latin typeface="+mj-lt"/>
              </a:defRPr>
            </a:lvl1pPr>
            <a:lvl2pPr>
              <a:defRPr sz="1400">
                <a:solidFill>
                  <a:schemeClr val="accent4"/>
                </a:solidFill>
                <a:latin typeface="+mj-lt"/>
              </a:defRPr>
            </a:lvl2pPr>
          </a:lstStyle>
          <a:p>
            <a:pPr lvl="0"/>
            <a:r>
              <a:rPr lang="en-GB"/>
              <a:t>Click to edit Master text styles</a:t>
            </a:r>
          </a:p>
          <a:p>
            <a:pPr lvl="1"/>
            <a:r>
              <a:rPr lang="en-GB"/>
              <a:t>Second level</a:t>
            </a:r>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17858" y="5935355"/>
            <a:ext cx="2932855" cy="350087"/>
          </a:xfrm>
          <a:prstGeom prst="rect">
            <a:avLst/>
          </a:prstGeom>
          <a:noFill/>
          <a:ln>
            <a:noFill/>
          </a:ln>
        </p:spPr>
      </p:pic>
      <p:pic>
        <p:nvPicPr>
          <p:cNvPr id="29" name="Picture 28"/>
          <p:cNvPicPr>
            <a:picLocks noChangeAspect="1" noChangeArrowheads="1"/>
          </p:cNvPicPr>
          <p:nvPr userDrawn="1"/>
        </p:nvPicPr>
        <p:blipFill>
          <a:blip r:embed="rId4" cstate="print">
            <a:extLst>
              <a:ext uri="{28A0092B-C50C-407E-A947-70E740481C1C}">
                <a14:useLocalDpi xmlns:a14="http://schemas.microsoft.com/office/drawing/2010/main"/>
              </a:ext>
            </a:extLst>
          </a:blip>
          <a:srcRect l="-12"/>
          <a:stretch>
            <a:fillRect/>
          </a:stretch>
        </p:blipFill>
        <p:spPr bwMode="auto">
          <a:xfrm>
            <a:off x="-2177256" y="3266284"/>
            <a:ext cx="9906000" cy="6858000"/>
          </a:xfrm>
          <a:custGeom>
            <a:avLst/>
            <a:gdLst>
              <a:gd name="connsiteX0" fmla="*/ 0 w 9144000"/>
              <a:gd name="connsiteY0" fmla="*/ 0 h 5143500"/>
              <a:gd name="connsiteX1" fmla="*/ 1108 w 9144000"/>
              <a:gd name="connsiteY1" fmla="*/ 0 h 5143500"/>
              <a:gd name="connsiteX2" fmla="*/ 1108 w 9144000"/>
              <a:gd name="connsiteY2" fmla="*/ 5143499 h 5143500"/>
              <a:gd name="connsiteX3" fmla="*/ 9144000 w 9144000"/>
              <a:gd name="connsiteY3" fmla="*/ 5143499 h 5143500"/>
              <a:gd name="connsiteX4" fmla="*/ 9144000 w 9144000"/>
              <a:gd name="connsiteY4" fmla="*/ 5143500 h 5143500"/>
              <a:gd name="connsiteX5" fmla="*/ 0 w 9144000"/>
              <a:gd name="connsiteY5" fmla="*/ 5143500 h 5143500"/>
              <a:gd name="connsiteX6" fmla="*/ 0 w 9144000"/>
              <a:gd name="connsiteY6"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5143500">
                <a:moveTo>
                  <a:pt x="0" y="0"/>
                </a:moveTo>
                <a:lnTo>
                  <a:pt x="1108" y="0"/>
                </a:lnTo>
                <a:lnTo>
                  <a:pt x="1108" y="5143499"/>
                </a:lnTo>
                <a:lnTo>
                  <a:pt x="9144000" y="5143499"/>
                </a:lnTo>
                <a:lnTo>
                  <a:pt x="9144000" y="5143500"/>
                </a:lnTo>
                <a:lnTo>
                  <a:pt x="0" y="5143500"/>
                </a:lnTo>
                <a:lnTo>
                  <a:pt x="0" y="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35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ver Page_Option 1">
  <p:cSld name="Cover Page_Option 1">
    <p:bg>
      <p:bgPr>
        <a:solidFill>
          <a:schemeClr val="lt1"/>
        </a:solidFill>
        <a:effectLst/>
      </p:bgPr>
    </p:bg>
    <p:spTree>
      <p:nvGrpSpPr>
        <p:cNvPr id="1" name="Shape 15"/>
        <p:cNvGrpSpPr/>
        <p:nvPr/>
      </p:nvGrpSpPr>
      <p:grpSpPr>
        <a:xfrm>
          <a:off x="0" y="0"/>
          <a:ext cx="0" cy="0"/>
          <a:chOff x="0" y="0"/>
          <a:chExt cx="0" cy="0"/>
        </a:xfrm>
      </p:grpSpPr>
      <p:pic>
        <p:nvPicPr>
          <p:cNvPr id="16" name="Google Shape;16;p40"/>
          <p:cNvPicPr preferRelativeResize="0"/>
          <p:nvPr/>
        </p:nvPicPr>
        <p:blipFill rotWithShape="1">
          <a:blip r:embed="rId2">
            <a:alphaModFix/>
          </a:blip>
          <a:srcRect/>
          <a:stretch/>
        </p:blipFill>
        <p:spPr>
          <a:xfrm>
            <a:off x="1200" y="-1"/>
            <a:ext cx="9906000" cy="6858000"/>
          </a:xfrm>
          <a:prstGeom prst="rect">
            <a:avLst/>
          </a:prstGeom>
          <a:noFill/>
          <a:ln>
            <a:noFill/>
          </a:ln>
        </p:spPr>
      </p:pic>
      <p:sp>
        <p:nvSpPr>
          <p:cNvPr id="17" name="Google Shape;17;p40"/>
          <p:cNvSpPr/>
          <p:nvPr/>
        </p:nvSpPr>
        <p:spPr>
          <a:xfrm>
            <a:off x="6637402" y="1156657"/>
            <a:ext cx="2812772" cy="1969792"/>
          </a:xfrm>
          <a:custGeom>
            <a:avLst/>
            <a:gdLst/>
            <a:ahLst/>
            <a:cxnLst/>
            <a:rect l="l" t="t" r="r" b="b"/>
            <a:pathLst>
              <a:path w="818" h="464" extrusionOk="0">
                <a:moveTo>
                  <a:pt x="818" y="363"/>
                </a:moveTo>
                <a:cubicBezTo>
                  <a:pt x="818" y="0"/>
                  <a:pt x="818" y="0"/>
                  <a:pt x="818" y="0"/>
                </a:cubicBezTo>
                <a:cubicBezTo>
                  <a:pt x="0" y="263"/>
                  <a:pt x="0" y="263"/>
                  <a:pt x="0" y="263"/>
                </a:cubicBezTo>
                <a:cubicBezTo>
                  <a:pt x="684" y="458"/>
                  <a:pt x="684" y="458"/>
                  <a:pt x="684" y="458"/>
                </a:cubicBezTo>
                <a:cubicBezTo>
                  <a:pt x="694" y="462"/>
                  <a:pt x="706" y="464"/>
                  <a:pt x="717" y="464"/>
                </a:cubicBezTo>
                <a:cubicBezTo>
                  <a:pt x="773" y="464"/>
                  <a:pt x="818" y="419"/>
                  <a:pt x="818" y="363"/>
                </a:cubicBezTo>
              </a:path>
            </a:pathLst>
          </a:custGeom>
          <a:solidFill>
            <a:schemeClr val="accent4"/>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18" name="Google Shape;18;p40"/>
          <p:cNvSpPr/>
          <p:nvPr/>
        </p:nvSpPr>
        <p:spPr>
          <a:xfrm>
            <a:off x="5271767" y="0"/>
            <a:ext cx="4178407" cy="2707224"/>
          </a:xfrm>
          <a:custGeom>
            <a:avLst/>
            <a:gdLst/>
            <a:ahLst/>
            <a:cxnLst/>
            <a:rect l="l" t="t" r="r" b="b"/>
            <a:pathLst>
              <a:path w="1214" h="638" extrusionOk="0">
                <a:moveTo>
                  <a:pt x="0" y="0"/>
                </a:moveTo>
                <a:cubicBezTo>
                  <a:pt x="1214" y="0"/>
                  <a:pt x="1214" y="0"/>
                  <a:pt x="1214" y="0"/>
                </a:cubicBezTo>
                <a:cubicBezTo>
                  <a:pt x="1214" y="324"/>
                  <a:pt x="1214" y="324"/>
                  <a:pt x="1214" y="324"/>
                </a:cubicBezTo>
                <a:cubicBezTo>
                  <a:pt x="129" y="633"/>
                  <a:pt x="129" y="633"/>
                  <a:pt x="129" y="633"/>
                </a:cubicBezTo>
                <a:cubicBezTo>
                  <a:pt x="120" y="636"/>
                  <a:pt x="111" y="638"/>
                  <a:pt x="101" y="638"/>
                </a:cubicBezTo>
                <a:cubicBezTo>
                  <a:pt x="45" y="638"/>
                  <a:pt x="0" y="592"/>
                  <a:pt x="0" y="536"/>
                </a:cubicBezTo>
                <a:lnTo>
                  <a:pt x="0" y="0"/>
                </a:lnTo>
                <a:close/>
              </a:path>
            </a:pathLst>
          </a:custGeom>
          <a:solidFill>
            <a:srgbClr val="FFFFFF"/>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19" name="Google Shape;19;p40"/>
          <p:cNvSpPr/>
          <p:nvPr/>
        </p:nvSpPr>
        <p:spPr>
          <a:xfrm>
            <a:off x="0" y="-4233"/>
            <a:ext cx="9906000" cy="6862233"/>
          </a:xfrm>
          <a:custGeom>
            <a:avLst/>
            <a:gdLst/>
            <a:ahLst/>
            <a:cxnLst/>
            <a:rect l="l" t="t" r="r" b="b"/>
            <a:pathLst>
              <a:path w="10000" h="10000" extrusionOk="0">
                <a:moveTo>
                  <a:pt x="497" y="0"/>
                </a:moveTo>
                <a:lnTo>
                  <a:pt x="497" y="8327"/>
                </a:lnTo>
                <a:cubicBezTo>
                  <a:pt x="497" y="8901"/>
                  <a:pt x="816" y="9265"/>
                  <a:pt x="1087" y="9123"/>
                </a:cubicBezTo>
                <a:lnTo>
                  <a:pt x="10000" y="4586"/>
                </a:lnTo>
                <a:lnTo>
                  <a:pt x="10000" y="10000"/>
                </a:lnTo>
                <a:lnTo>
                  <a:pt x="0" y="10000"/>
                </a:lnTo>
                <a:lnTo>
                  <a:pt x="0" y="0"/>
                </a:lnTo>
                <a:lnTo>
                  <a:pt x="497" y="0"/>
                </a:lnTo>
                <a:close/>
              </a:path>
            </a:pathLst>
          </a:custGeom>
          <a:solidFill>
            <a:srgbClr val="FFFFFF"/>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20" name="Google Shape;20;p40"/>
          <p:cNvSpPr/>
          <p:nvPr/>
        </p:nvSpPr>
        <p:spPr>
          <a:xfrm>
            <a:off x="10137578" y="1"/>
            <a:ext cx="2359223" cy="2842387"/>
          </a:xfrm>
          <a:prstGeom prst="rect">
            <a:avLst/>
          </a:prstGeom>
          <a:solidFill>
            <a:srgbClr val="F2F2F2"/>
          </a:solidFill>
          <a:ln>
            <a:noFill/>
          </a:ln>
        </p:spPr>
        <p:txBody>
          <a:bodyPr spcFirstLastPara="1" wrap="square" lIns="75385" tIns="75385" rIns="75385" bIns="75385" anchor="t" anchorCtr="0">
            <a:noAutofit/>
          </a:bodyPr>
          <a:lstStyle/>
          <a:p>
            <a:pPr defTabSz="872623"/>
            <a:r>
              <a:rPr lang="en-US" sz="1000" b="1">
                <a:solidFill>
                  <a:srgbClr val="486A7E"/>
                </a:solidFill>
                <a:latin typeface="Calibri"/>
                <a:ea typeface="Calibri"/>
                <a:cs typeface="Calibri"/>
                <a:sym typeface="Calibri"/>
              </a:rPr>
              <a:t>Updating image</a:t>
            </a:r>
            <a:endParaRPr>
              <a:solidFill>
                <a:srgbClr val="58595B"/>
              </a:solidFill>
            </a:endParaRPr>
          </a:p>
          <a:p>
            <a:pPr defTabSz="872623"/>
            <a:r>
              <a:rPr lang="en-US" sz="1000">
                <a:solidFill>
                  <a:srgbClr val="486A7E"/>
                </a:solidFill>
                <a:latin typeface="Calibri"/>
                <a:ea typeface="Calibri"/>
                <a:cs typeface="Calibri"/>
                <a:sym typeface="Calibri"/>
              </a:rPr>
              <a:t>To update the background image:</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Go to ‘View’</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Select ‘Slide Master’</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Select the page with the image</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Right click on the image and select ‘Change picture’</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Navigate to the location with the new image</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Select ‘insert’</a:t>
            </a:r>
            <a:endParaRPr>
              <a:solidFill>
                <a:srgbClr val="58595B"/>
              </a:solidFill>
            </a:endParaRPr>
          </a:p>
          <a:p>
            <a:pPr marL="156460" indent="-94993" defTabSz="872623">
              <a:buClr>
                <a:srgbClr val="58595B"/>
              </a:buClr>
              <a:buSzPts val="825"/>
              <a:buFont typeface="Arial"/>
              <a:buNone/>
            </a:pPr>
            <a:endParaRPr sz="1000">
              <a:solidFill>
                <a:srgbClr val="486A7E"/>
              </a:solidFill>
              <a:latin typeface="Calibri"/>
              <a:ea typeface="Calibri"/>
              <a:cs typeface="Calibri"/>
              <a:sym typeface="Calibri"/>
            </a:endParaRPr>
          </a:p>
          <a:p>
            <a:pPr defTabSz="872623">
              <a:buClr>
                <a:srgbClr val="486A7E"/>
              </a:buClr>
              <a:buSzPts val="825"/>
              <a:buFont typeface="Calibri"/>
              <a:buNone/>
            </a:pPr>
            <a:r>
              <a:rPr lang="en-US" sz="1000">
                <a:solidFill>
                  <a:srgbClr val="486A7E"/>
                </a:solidFill>
                <a:latin typeface="Calibri"/>
                <a:ea typeface="Calibri"/>
                <a:cs typeface="Calibri"/>
                <a:sym typeface="Calibri"/>
              </a:rPr>
              <a:t>Please note the new image needs to be at least 14.3cm x 25.4cm to fit the area. If the image does not fit you will need to manually manipulate the image to fit</a:t>
            </a:r>
            <a:endParaRPr>
              <a:solidFill>
                <a:srgbClr val="58595B"/>
              </a:solidFill>
            </a:endParaRPr>
          </a:p>
        </p:txBody>
      </p:sp>
      <p:sp>
        <p:nvSpPr>
          <p:cNvPr id="21" name="Google Shape;21;p40"/>
          <p:cNvSpPr txBox="1">
            <a:spLocks noGrp="1"/>
          </p:cNvSpPr>
          <p:nvPr>
            <p:ph type="title"/>
          </p:nvPr>
        </p:nvSpPr>
        <p:spPr>
          <a:xfrm>
            <a:off x="5468548" y="507609"/>
            <a:ext cx="3702319" cy="64904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Font typeface="Calibri"/>
              <a:buNone/>
              <a:defRPr sz="2100" b="1">
                <a:solidFill>
                  <a:srgbClr val="486A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0"/>
          <p:cNvSpPr txBox="1">
            <a:spLocks noGrp="1"/>
          </p:cNvSpPr>
          <p:nvPr>
            <p:ph type="body" idx="1"/>
          </p:nvPr>
        </p:nvSpPr>
        <p:spPr>
          <a:xfrm>
            <a:off x="5468548" y="1274764"/>
            <a:ext cx="3702350" cy="292388"/>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600"/>
              <a:buNone/>
              <a:defRPr sz="1900" b="0">
                <a:solidFill>
                  <a:schemeClr val="accent4"/>
                </a:solidFill>
                <a:latin typeface="Calibri"/>
                <a:ea typeface="Calibri"/>
                <a:cs typeface="Calibri"/>
                <a:sym typeface="Calibri"/>
              </a:defRPr>
            </a:lvl1pPr>
            <a:lvl2pPr marL="1072866" lvl="1" indent="-268216" algn="l">
              <a:spcBef>
                <a:spcPts val="528"/>
              </a:spcBef>
              <a:spcAft>
                <a:spcPts val="0"/>
              </a:spcAft>
              <a:buSzPts val="1200"/>
              <a:buNone/>
              <a:defRPr sz="1400">
                <a:solidFill>
                  <a:schemeClr val="accent4"/>
                </a:solidFill>
                <a:latin typeface="Calibri"/>
                <a:ea typeface="Calibri"/>
                <a:cs typeface="Calibri"/>
                <a:sym typeface="Calibri"/>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pic>
        <p:nvPicPr>
          <p:cNvPr id="23" name="Google Shape;23;p4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517856" y="5935353"/>
            <a:ext cx="2932855" cy="350087"/>
          </a:xfrm>
          <a:prstGeom prst="rect">
            <a:avLst/>
          </a:prstGeom>
          <a:noFill/>
          <a:ln>
            <a:noFill/>
          </a:ln>
        </p:spPr>
      </p:pic>
      <p:pic>
        <p:nvPicPr>
          <p:cNvPr id="24" name="Google Shape;24;p40"/>
          <p:cNvPicPr preferRelativeResize="0"/>
          <p:nvPr/>
        </p:nvPicPr>
        <p:blipFill rotWithShape="1">
          <a:blip r:embed="rId4" cstate="print">
            <a:alphaModFix/>
            <a:extLst>
              <a:ext uri="{28A0092B-C50C-407E-A947-70E740481C1C}">
                <a14:useLocalDpi xmlns:a14="http://schemas.microsoft.com/office/drawing/2010/main"/>
              </a:ext>
            </a:extLst>
          </a:blip>
          <a:srcRect l="-12"/>
          <a:stretch/>
        </p:blipFill>
        <p:spPr>
          <a:xfrm>
            <a:off x="-2177256" y="3266284"/>
            <a:ext cx="9906000" cy="6858000"/>
          </a:xfrm>
          <a:custGeom>
            <a:avLst/>
            <a:gdLst/>
            <a:ahLst/>
            <a:cxnLst/>
            <a:rect l="l" t="t" r="r" b="b"/>
            <a:pathLst>
              <a:path w="9144000" h="5143500" extrusionOk="0">
                <a:moveTo>
                  <a:pt x="0" y="0"/>
                </a:moveTo>
                <a:lnTo>
                  <a:pt x="1108" y="0"/>
                </a:lnTo>
                <a:lnTo>
                  <a:pt x="1108" y="5143499"/>
                </a:lnTo>
                <a:lnTo>
                  <a:pt x="9144000" y="5143499"/>
                </a:lnTo>
                <a:lnTo>
                  <a:pt x="9144000" y="5143500"/>
                </a:lnTo>
                <a:lnTo>
                  <a:pt x="0" y="5143500"/>
                </a:lnTo>
                <a:lnTo>
                  <a:pt x="0" y="0"/>
                </a:lnTo>
                <a:close/>
              </a:path>
            </a:pathLst>
          </a:custGeom>
          <a:noFill/>
          <a:ln>
            <a:noFill/>
          </a:ln>
        </p:spPr>
      </p:pic>
    </p:spTree>
    <p:extLst>
      <p:ext uri="{BB962C8B-B14F-4D97-AF65-F5344CB8AC3E}">
        <p14:creationId xmlns:p14="http://schemas.microsoft.com/office/powerpoint/2010/main" val="280040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25"/>
        <p:cNvGrpSpPr/>
        <p:nvPr/>
      </p:nvGrpSpPr>
      <p:grpSpPr>
        <a:xfrm>
          <a:off x="0" y="0"/>
          <a:ext cx="0" cy="0"/>
          <a:chOff x="0" y="0"/>
          <a:chExt cx="0" cy="0"/>
        </a:xfrm>
      </p:grpSpPr>
      <p:sp>
        <p:nvSpPr>
          <p:cNvPr id="26" name="Google Shape;26;p41"/>
          <p:cNvSpPr txBox="1">
            <a:spLocks noGrp="1"/>
          </p:cNvSpPr>
          <p:nvPr>
            <p:ph type="body" idx="1"/>
          </p:nvPr>
        </p:nvSpPr>
        <p:spPr>
          <a:xfrm>
            <a:off x="825502" y="1436691"/>
            <a:ext cx="8239126" cy="246221"/>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800"/>
              <a:buNone/>
              <a:defRPr/>
            </a:lvl1pPr>
            <a:lvl2pPr marL="1072866" lvl="1" indent="-268216" algn="l">
              <a:spcBef>
                <a:spcPts val="528"/>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27" name="Google Shape;27;p41"/>
          <p:cNvSpPr txBox="1">
            <a:spLocks noGrp="1"/>
          </p:cNvSpPr>
          <p:nvPr>
            <p:ph type="title"/>
          </p:nvPr>
        </p:nvSpPr>
        <p:spPr>
          <a:xfrm>
            <a:off x="825502" y="538163"/>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1863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42"/>
          <p:cNvSpPr txBox="1">
            <a:spLocks noGrp="1"/>
          </p:cNvSpPr>
          <p:nvPr>
            <p:ph type="title"/>
          </p:nvPr>
        </p:nvSpPr>
        <p:spPr>
          <a:xfrm>
            <a:off x="825502" y="538163"/>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5556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over Page_Image 2 (blue-scale)">
  <p:cSld name="Cover Page_Image 2 (blue-scale)">
    <p:spTree>
      <p:nvGrpSpPr>
        <p:cNvPr id="1" name="Shape 30"/>
        <p:cNvGrpSpPr/>
        <p:nvPr/>
      </p:nvGrpSpPr>
      <p:grpSpPr>
        <a:xfrm>
          <a:off x="0" y="0"/>
          <a:ext cx="0" cy="0"/>
          <a:chOff x="0" y="0"/>
          <a:chExt cx="0" cy="0"/>
        </a:xfrm>
      </p:grpSpPr>
      <p:pic>
        <p:nvPicPr>
          <p:cNvPr id="31" name="Google Shape;31;p43"/>
          <p:cNvPicPr preferRelativeResize="0"/>
          <p:nvPr/>
        </p:nvPicPr>
        <p:blipFill/>
        <p:spPr>
          <a:xfrm>
            <a:off x="1468" y="0"/>
            <a:ext cx="9903065" cy="6858000"/>
          </a:xfrm>
          <a:prstGeom prst="rect">
            <a:avLst/>
          </a:prstGeom>
          <a:solidFill>
            <a:srgbClr val="FFFFFF"/>
          </a:solidFill>
          <a:ln>
            <a:noFill/>
          </a:ln>
        </p:spPr>
      </p:pic>
      <p:sp>
        <p:nvSpPr>
          <p:cNvPr id="32" name="Google Shape;32;p43"/>
          <p:cNvSpPr/>
          <p:nvPr/>
        </p:nvSpPr>
        <p:spPr>
          <a:xfrm>
            <a:off x="0" y="-4233"/>
            <a:ext cx="9906000" cy="6862233"/>
          </a:xfrm>
          <a:custGeom>
            <a:avLst/>
            <a:gdLst/>
            <a:ahLst/>
            <a:cxnLst/>
            <a:rect l="l" t="t" r="r" b="b"/>
            <a:pathLst>
              <a:path w="10000" h="10000" extrusionOk="0">
                <a:moveTo>
                  <a:pt x="497" y="0"/>
                </a:moveTo>
                <a:lnTo>
                  <a:pt x="497" y="8327"/>
                </a:lnTo>
                <a:cubicBezTo>
                  <a:pt x="497" y="8901"/>
                  <a:pt x="816" y="9265"/>
                  <a:pt x="1087" y="9123"/>
                </a:cubicBezTo>
                <a:lnTo>
                  <a:pt x="10000" y="4586"/>
                </a:lnTo>
                <a:lnTo>
                  <a:pt x="10000" y="10000"/>
                </a:lnTo>
                <a:lnTo>
                  <a:pt x="0" y="10000"/>
                </a:lnTo>
                <a:lnTo>
                  <a:pt x="0" y="0"/>
                </a:lnTo>
                <a:lnTo>
                  <a:pt x="497" y="0"/>
                </a:lnTo>
                <a:close/>
              </a:path>
            </a:pathLst>
          </a:custGeom>
          <a:solidFill>
            <a:srgbClr val="FFFFFF"/>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33" name="Google Shape;33;p43"/>
          <p:cNvSpPr/>
          <p:nvPr/>
        </p:nvSpPr>
        <p:spPr>
          <a:xfrm>
            <a:off x="6637402" y="1156657"/>
            <a:ext cx="2812772" cy="1969792"/>
          </a:xfrm>
          <a:custGeom>
            <a:avLst/>
            <a:gdLst/>
            <a:ahLst/>
            <a:cxnLst/>
            <a:rect l="l" t="t" r="r" b="b"/>
            <a:pathLst>
              <a:path w="818" h="464" extrusionOk="0">
                <a:moveTo>
                  <a:pt x="818" y="363"/>
                </a:moveTo>
                <a:cubicBezTo>
                  <a:pt x="818" y="0"/>
                  <a:pt x="818" y="0"/>
                  <a:pt x="818" y="0"/>
                </a:cubicBezTo>
                <a:cubicBezTo>
                  <a:pt x="0" y="263"/>
                  <a:pt x="0" y="263"/>
                  <a:pt x="0" y="263"/>
                </a:cubicBezTo>
                <a:cubicBezTo>
                  <a:pt x="684" y="458"/>
                  <a:pt x="684" y="458"/>
                  <a:pt x="684" y="458"/>
                </a:cubicBezTo>
                <a:cubicBezTo>
                  <a:pt x="694" y="462"/>
                  <a:pt x="706" y="464"/>
                  <a:pt x="717" y="464"/>
                </a:cubicBezTo>
                <a:cubicBezTo>
                  <a:pt x="773" y="464"/>
                  <a:pt x="818" y="419"/>
                  <a:pt x="818" y="363"/>
                </a:cubicBezTo>
              </a:path>
            </a:pathLst>
          </a:custGeom>
          <a:solidFill>
            <a:schemeClr val="accent4"/>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pic>
        <p:nvPicPr>
          <p:cNvPr id="34" name="Google Shape;34;p4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6517856" y="5935353"/>
            <a:ext cx="2932855" cy="350087"/>
          </a:xfrm>
          <a:prstGeom prst="rect">
            <a:avLst/>
          </a:prstGeom>
          <a:noFill/>
          <a:ln>
            <a:noFill/>
          </a:ln>
        </p:spPr>
      </p:pic>
      <p:sp>
        <p:nvSpPr>
          <p:cNvPr id="35" name="Google Shape;35;p43"/>
          <p:cNvSpPr/>
          <p:nvPr/>
        </p:nvSpPr>
        <p:spPr>
          <a:xfrm>
            <a:off x="10137578" y="1"/>
            <a:ext cx="2359223" cy="2842387"/>
          </a:xfrm>
          <a:prstGeom prst="rect">
            <a:avLst/>
          </a:prstGeom>
          <a:solidFill>
            <a:srgbClr val="F2F2F2"/>
          </a:solidFill>
          <a:ln>
            <a:noFill/>
          </a:ln>
        </p:spPr>
        <p:txBody>
          <a:bodyPr spcFirstLastPara="1" wrap="square" lIns="75385" tIns="75385" rIns="75385" bIns="75385" anchor="t" anchorCtr="0">
            <a:noAutofit/>
          </a:bodyPr>
          <a:lstStyle/>
          <a:p>
            <a:pPr defTabSz="872623"/>
            <a:r>
              <a:rPr lang="en-US" sz="1000" b="1">
                <a:solidFill>
                  <a:srgbClr val="486A7E"/>
                </a:solidFill>
                <a:latin typeface="Calibri"/>
                <a:ea typeface="Calibri"/>
                <a:cs typeface="Calibri"/>
                <a:sym typeface="Calibri"/>
              </a:rPr>
              <a:t>Updating image</a:t>
            </a:r>
            <a:endParaRPr>
              <a:solidFill>
                <a:srgbClr val="58595B"/>
              </a:solidFill>
            </a:endParaRPr>
          </a:p>
          <a:p>
            <a:pPr defTabSz="872623"/>
            <a:r>
              <a:rPr lang="en-US" sz="1000">
                <a:solidFill>
                  <a:srgbClr val="486A7E"/>
                </a:solidFill>
                <a:latin typeface="Calibri"/>
                <a:ea typeface="Calibri"/>
                <a:cs typeface="Calibri"/>
                <a:sym typeface="Calibri"/>
              </a:rPr>
              <a:t>To update the background image:</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Go to ‘View’</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Select ‘Slide Master’</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Select the page with the image</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Right click on the image and select ‘Change picture’</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Navigate to the location with the new image</a:t>
            </a:r>
            <a:endParaRPr>
              <a:solidFill>
                <a:srgbClr val="58595B"/>
              </a:solidFill>
            </a:endParaRPr>
          </a:p>
          <a:p>
            <a:pPr marL="156460" indent="-156460" defTabSz="872623">
              <a:buClr>
                <a:srgbClr val="486A7E"/>
              </a:buClr>
              <a:buSzPts val="825"/>
              <a:buFont typeface="Arial"/>
              <a:buChar char="•"/>
            </a:pPr>
            <a:r>
              <a:rPr lang="en-US" sz="1000">
                <a:solidFill>
                  <a:srgbClr val="486A7E"/>
                </a:solidFill>
                <a:latin typeface="Calibri"/>
                <a:ea typeface="Calibri"/>
                <a:cs typeface="Calibri"/>
                <a:sym typeface="Calibri"/>
              </a:rPr>
              <a:t>Select ‘insert’</a:t>
            </a:r>
            <a:endParaRPr>
              <a:solidFill>
                <a:srgbClr val="58595B"/>
              </a:solidFill>
            </a:endParaRPr>
          </a:p>
          <a:p>
            <a:pPr marL="156460" indent="-94993" defTabSz="872623">
              <a:buClr>
                <a:srgbClr val="58595B"/>
              </a:buClr>
              <a:buSzPts val="825"/>
              <a:buFont typeface="Arial"/>
              <a:buNone/>
            </a:pPr>
            <a:endParaRPr sz="1000">
              <a:solidFill>
                <a:srgbClr val="486A7E"/>
              </a:solidFill>
              <a:latin typeface="Calibri"/>
              <a:ea typeface="Calibri"/>
              <a:cs typeface="Calibri"/>
              <a:sym typeface="Calibri"/>
            </a:endParaRPr>
          </a:p>
          <a:p>
            <a:pPr defTabSz="872623">
              <a:buClr>
                <a:srgbClr val="486A7E"/>
              </a:buClr>
              <a:buSzPts val="825"/>
              <a:buFont typeface="Calibri"/>
              <a:buNone/>
            </a:pPr>
            <a:r>
              <a:rPr lang="en-US" sz="1000">
                <a:solidFill>
                  <a:srgbClr val="486A7E"/>
                </a:solidFill>
                <a:latin typeface="Calibri"/>
                <a:ea typeface="Calibri"/>
                <a:cs typeface="Calibri"/>
                <a:sym typeface="Calibri"/>
              </a:rPr>
              <a:t>Please note the new image needs to be at least 14.3cm x 25.4cm to fit the area. If the image does not fit you will need to manually manipulate the image to fit</a:t>
            </a:r>
            <a:endParaRPr>
              <a:solidFill>
                <a:srgbClr val="58595B"/>
              </a:solidFill>
            </a:endParaRPr>
          </a:p>
        </p:txBody>
      </p:sp>
      <p:sp>
        <p:nvSpPr>
          <p:cNvPr id="36" name="Google Shape;36;p43"/>
          <p:cNvSpPr/>
          <p:nvPr/>
        </p:nvSpPr>
        <p:spPr>
          <a:xfrm>
            <a:off x="5271767" y="0"/>
            <a:ext cx="4178407" cy="2707224"/>
          </a:xfrm>
          <a:custGeom>
            <a:avLst/>
            <a:gdLst/>
            <a:ahLst/>
            <a:cxnLst/>
            <a:rect l="l" t="t" r="r" b="b"/>
            <a:pathLst>
              <a:path w="1214" h="638" extrusionOk="0">
                <a:moveTo>
                  <a:pt x="0" y="0"/>
                </a:moveTo>
                <a:cubicBezTo>
                  <a:pt x="1214" y="0"/>
                  <a:pt x="1214" y="0"/>
                  <a:pt x="1214" y="0"/>
                </a:cubicBezTo>
                <a:cubicBezTo>
                  <a:pt x="1214" y="324"/>
                  <a:pt x="1214" y="324"/>
                  <a:pt x="1214" y="324"/>
                </a:cubicBezTo>
                <a:cubicBezTo>
                  <a:pt x="129" y="633"/>
                  <a:pt x="129" y="633"/>
                  <a:pt x="129" y="633"/>
                </a:cubicBezTo>
                <a:cubicBezTo>
                  <a:pt x="120" y="636"/>
                  <a:pt x="111" y="638"/>
                  <a:pt x="101" y="638"/>
                </a:cubicBezTo>
                <a:cubicBezTo>
                  <a:pt x="45" y="638"/>
                  <a:pt x="0" y="592"/>
                  <a:pt x="0" y="536"/>
                </a:cubicBezTo>
                <a:lnTo>
                  <a:pt x="0" y="0"/>
                </a:lnTo>
                <a:close/>
              </a:path>
            </a:pathLst>
          </a:custGeom>
          <a:solidFill>
            <a:srgbClr val="FFFFFF"/>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37" name="Google Shape;37;p43"/>
          <p:cNvSpPr txBox="1">
            <a:spLocks noGrp="1"/>
          </p:cNvSpPr>
          <p:nvPr>
            <p:ph type="title"/>
          </p:nvPr>
        </p:nvSpPr>
        <p:spPr>
          <a:xfrm>
            <a:off x="5468548" y="507609"/>
            <a:ext cx="3702319" cy="64904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Font typeface="Calibri"/>
              <a:buNone/>
              <a:defRPr sz="2100" b="1">
                <a:solidFill>
                  <a:srgbClr val="486A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3"/>
          <p:cNvSpPr txBox="1">
            <a:spLocks noGrp="1"/>
          </p:cNvSpPr>
          <p:nvPr>
            <p:ph type="body" idx="1"/>
          </p:nvPr>
        </p:nvSpPr>
        <p:spPr>
          <a:xfrm>
            <a:off x="5468522" y="1274764"/>
            <a:ext cx="3702376" cy="292388"/>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600"/>
              <a:buNone/>
              <a:defRPr sz="1900" b="0">
                <a:solidFill>
                  <a:schemeClr val="accent4"/>
                </a:solidFill>
                <a:latin typeface="Calibri"/>
                <a:ea typeface="Calibri"/>
                <a:cs typeface="Calibri"/>
                <a:sym typeface="Calibri"/>
              </a:defRPr>
            </a:lvl1pPr>
            <a:lvl2pPr marL="1072866" lvl="1" indent="-268216" algn="l">
              <a:spcBef>
                <a:spcPts val="528"/>
              </a:spcBef>
              <a:spcAft>
                <a:spcPts val="0"/>
              </a:spcAft>
              <a:buSzPts val="1200"/>
              <a:buNone/>
              <a:defRPr sz="1400">
                <a:solidFill>
                  <a:schemeClr val="accent4"/>
                </a:solidFill>
                <a:latin typeface="Calibri"/>
                <a:ea typeface="Calibri"/>
                <a:cs typeface="Calibri"/>
                <a:sym typeface="Calibri"/>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Tree>
    <p:extLst>
      <p:ext uri="{BB962C8B-B14F-4D97-AF65-F5344CB8AC3E}">
        <p14:creationId xmlns:p14="http://schemas.microsoft.com/office/powerpoint/2010/main" val="324006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atement/quotes">
  <p:cSld name="Statement/quotes">
    <p:bg>
      <p:bgPr>
        <a:solidFill>
          <a:schemeClr val="lt1"/>
        </a:solidFill>
        <a:effectLst/>
      </p:bgPr>
    </p:bg>
    <p:spTree>
      <p:nvGrpSpPr>
        <p:cNvPr id="1" name="Shape 39"/>
        <p:cNvGrpSpPr/>
        <p:nvPr/>
      </p:nvGrpSpPr>
      <p:grpSpPr>
        <a:xfrm>
          <a:off x="0" y="0"/>
          <a:ext cx="0" cy="0"/>
          <a:chOff x="0" y="0"/>
          <a:chExt cx="0" cy="0"/>
        </a:xfrm>
      </p:grpSpPr>
      <p:sp>
        <p:nvSpPr>
          <p:cNvPr id="40" name="Google Shape;40;p44"/>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lt2"/>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41" name="Google Shape;41;p44"/>
          <p:cNvSpPr txBox="1">
            <a:spLocks noGrp="1"/>
          </p:cNvSpPr>
          <p:nvPr>
            <p:ph type="body" idx="1"/>
          </p:nvPr>
        </p:nvSpPr>
        <p:spPr>
          <a:xfrm>
            <a:off x="825502" y="1436691"/>
            <a:ext cx="8239126" cy="246221"/>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800"/>
              <a:buNone/>
              <a:defRPr/>
            </a:lvl1pPr>
            <a:lvl2pPr marL="1072866" lvl="1" indent="-268216" algn="l">
              <a:spcBef>
                <a:spcPts val="528"/>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42" name="Google Shape;42;p44"/>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4"/>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400">
              <a:solidFill>
                <a:srgbClr val="628BA3"/>
              </a:solidFill>
              <a:latin typeface="Calibri"/>
              <a:ea typeface="Calibri"/>
              <a:cs typeface="Calibri"/>
              <a:sym typeface="Calibri"/>
            </a:endParaRPr>
          </a:p>
        </p:txBody>
      </p:sp>
    </p:spTree>
    <p:extLst>
      <p:ext uri="{BB962C8B-B14F-4D97-AF65-F5344CB8AC3E}">
        <p14:creationId xmlns:p14="http://schemas.microsoft.com/office/powerpoint/2010/main" val="195449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divider 1">
  <p:cSld name="Section divider 1">
    <p:bg>
      <p:bgPr>
        <a:solidFill>
          <a:schemeClr val="lt1"/>
        </a:solidFill>
        <a:effectLst/>
      </p:bgPr>
    </p:bg>
    <p:spTree>
      <p:nvGrpSpPr>
        <p:cNvPr id="1" name="Shape 44"/>
        <p:cNvGrpSpPr/>
        <p:nvPr/>
      </p:nvGrpSpPr>
      <p:grpSpPr>
        <a:xfrm>
          <a:off x="0" y="0"/>
          <a:ext cx="0" cy="0"/>
          <a:chOff x="0" y="0"/>
          <a:chExt cx="0" cy="0"/>
        </a:xfrm>
      </p:grpSpPr>
      <p:sp>
        <p:nvSpPr>
          <p:cNvPr id="45" name="Google Shape;45;p45"/>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lt2"/>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46" name="Google Shape;46;p45"/>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536433" lvl="0" indent="-268216" algn="l">
              <a:lnSpc>
                <a:spcPct val="100000"/>
              </a:lnSpc>
              <a:spcBef>
                <a:spcPts val="0"/>
              </a:spcBef>
              <a:spcAft>
                <a:spcPts val="0"/>
              </a:spcAft>
              <a:buSzPts val="8800"/>
              <a:buNone/>
              <a:defRPr sz="10300" b="1">
                <a:solidFill>
                  <a:schemeClr val="lt1"/>
                </a:solidFill>
              </a:defRPr>
            </a:lvl1pPr>
            <a:lvl2pPr marL="1072866" lvl="1" indent="-268216" algn="l">
              <a:spcBef>
                <a:spcPts val="0"/>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47" name="Google Shape;47;p45"/>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5"/>
          <p:cNvSpPr/>
          <p:nvPr/>
        </p:nvSpPr>
        <p:spPr>
          <a:xfrm>
            <a:off x="825501" y="6387327"/>
            <a:ext cx="2090316" cy="153888"/>
          </a:xfrm>
          <a:prstGeom prst="rect">
            <a:avLst/>
          </a:prstGeom>
          <a:noFill/>
          <a:ln>
            <a:noFill/>
          </a:ln>
        </p:spPr>
        <p:txBody>
          <a:bodyPr spcFirstLastPara="1" wrap="square" lIns="0" tIns="0" rIns="0" bIns="0" anchor="t" anchorCtr="0">
            <a:noAutofit/>
          </a:bodyPr>
          <a:lstStyle/>
          <a:p>
            <a:pPr defTabSz="872623"/>
            <a:r>
              <a:rPr lang="en-US" sz="900">
                <a:solidFill>
                  <a:srgbClr val="58595B"/>
                </a:solidFill>
                <a:latin typeface="Calibri"/>
                <a:ea typeface="Calibri"/>
                <a:cs typeface="Calibri"/>
                <a:sym typeface="Calibri"/>
              </a:rPr>
              <a:t>[Title for presentation / Date to go here]</a:t>
            </a:r>
            <a:endParaRPr>
              <a:solidFill>
                <a:srgbClr val="58595B"/>
              </a:solidFill>
            </a:endParaRPr>
          </a:p>
        </p:txBody>
      </p:sp>
      <p:sp>
        <p:nvSpPr>
          <p:cNvPr id="49" name="Google Shape;49;p45"/>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400">
              <a:solidFill>
                <a:srgbClr val="628BA3"/>
              </a:solidFill>
              <a:latin typeface="Calibri"/>
              <a:ea typeface="Calibri"/>
              <a:cs typeface="Calibri"/>
              <a:sym typeface="Calibri"/>
            </a:endParaRPr>
          </a:p>
        </p:txBody>
      </p:sp>
    </p:spTree>
    <p:extLst>
      <p:ext uri="{BB962C8B-B14F-4D97-AF65-F5344CB8AC3E}">
        <p14:creationId xmlns:p14="http://schemas.microsoft.com/office/powerpoint/2010/main" val="11575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divider 2">
  <p:cSld name="Section divider 2">
    <p:bg>
      <p:bgPr>
        <a:solidFill>
          <a:schemeClr val="lt1"/>
        </a:solidFill>
        <a:effectLst/>
      </p:bgPr>
    </p:bg>
    <p:spTree>
      <p:nvGrpSpPr>
        <p:cNvPr id="1" name="Shape 50"/>
        <p:cNvGrpSpPr/>
        <p:nvPr/>
      </p:nvGrpSpPr>
      <p:grpSpPr>
        <a:xfrm>
          <a:off x="0" y="0"/>
          <a:ext cx="0" cy="0"/>
          <a:chOff x="0" y="0"/>
          <a:chExt cx="0" cy="0"/>
        </a:xfrm>
      </p:grpSpPr>
      <p:sp>
        <p:nvSpPr>
          <p:cNvPr id="51" name="Google Shape;51;p46"/>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536433" lvl="0" indent="-268216" algn="l">
              <a:lnSpc>
                <a:spcPct val="100000"/>
              </a:lnSpc>
              <a:spcBef>
                <a:spcPts val="0"/>
              </a:spcBef>
              <a:spcAft>
                <a:spcPts val="0"/>
              </a:spcAft>
              <a:buSzPts val="8800"/>
              <a:buNone/>
              <a:defRPr sz="10300" b="1">
                <a:solidFill>
                  <a:srgbClr val="608BA3"/>
                </a:solidFill>
              </a:defRPr>
            </a:lvl1pPr>
            <a:lvl2pPr marL="1072866" lvl="1" indent="-268216" algn="l">
              <a:spcBef>
                <a:spcPts val="0"/>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52" name="Google Shape;52;p46"/>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6"/>
          <p:cNvSpPr/>
          <p:nvPr/>
        </p:nvSpPr>
        <p:spPr>
          <a:xfrm>
            <a:off x="825501" y="6387327"/>
            <a:ext cx="2090316" cy="153888"/>
          </a:xfrm>
          <a:prstGeom prst="rect">
            <a:avLst/>
          </a:prstGeom>
          <a:noFill/>
          <a:ln>
            <a:noFill/>
          </a:ln>
        </p:spPr>
        <p:txBody>
          <a:bodyPr spcFirstLastPara="1" wrap="square" lIns="0" tIns="0" rIns="0" bIns="0" anchor="t" anchorCtr="0">
            <a:noAutofit/>
          </a:bodyPr>
          <a:lstStyle/>
          <a:p>
            <a:pPr defTabSz="872623"/>
            <a:r>
              <a:rPr lang="en-US" sz="900">
                <a:solidFill>
                  <a:srgbClr val="58595B"/>
                </a:solidFill>
                <a:latin typeface="Calibri"/>
                <a:ea typeface="Calibri"/>
                <a:cs typeface="Calibri"/>
                <a:sym typeface="Calibri"/>
              </a:rPr>
              <a:t>[Title for presentation / Date to go here]</a:t>
            </a:r>
            <a:endParaRPr>
              <a:solidFill>
                <a:srgbClr val="58595B"/>
              </a:solidFill>
            </a:endParaRPr>
          </a:p>
        </p:txBody>
      </p:sp>
      <p:sp>
        <p:nvSpPr>
          <p:cNvPr id="54" name="Google Shape;54;p46"/>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2"/>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400">
              <a:solidFill>
                <a:srgbClr val="628BA3"/>
              </a:solidFill>
              <a:latin typeface="Calibri"/>
              <a:ea typeface="Calibri"/>
              <a:cs typeface="Calibri"/>
              <a:sym typeface="Calibri"/>
            </a:endParaRPr>
          </a:p>
        </p:txBody>
      </p:sp>
      <p:sp>
        <p:nvSpPr>
          <p:cNvPr id="55" name="Google Shape;55;p46"/>
          <p:cNvSpPr/>
          <p:nvPr/>
        </p:nvSpPr>
        <p:spPr>
          <a:xfrm>
            <a:off x="492329" y="0"/>
            <a:ext cx="9413672" cy="6281003"/>
          </a:xfrm>
          <a:custGeom>
            <a:avLst/>
            <a:gdLst/>
            <a:ahLst/>
            <a:cxnLst/>
            <a:rect l="l" t="t" r="r" b="b"/>
            <a:pathLst>
              <a:path w="9503" h="10000" extrusionOk="0">
                <a:moveTo>
                  <a:pt x="0" y="0"/>
                </a:moveTo>
                <a:lnTo>
                  <a:pt x="0" y="9098"/>
                </a:lnTo>
                <a:cubicBezTo>
                  <a:pt x="0" y="9725"/>
                  <a:pt x="319" y="10122"/>
                  <a:pt x="590" y="9967"/>
                </a:cubicBezTo>
                <a:lnTo>
                  <a:pt x="4618" y="7729"/>
                </a:lnTo>
                <a:lnTo>
                  <a:pt x="6368" y="6757"/>
                </a:lnTo>
                <a:lnTo>
                  <a:pt x="9503" y="5010"/>
                </a:lnTo>
              </a:path>
            </a:pathLst>
          </a:custGeom>
          <a:noFill/>
          <a:ln w="19050" cap="flat" cmpd="sng">
            <a:solidFill>
              <a:schemeClr val="accent6"/>
            </a:solidFill>
            <a:prstDash val="solid"/>
            <a:round/>
            <a:headEnd type="none" w="sm" len="sm"/>
            <a:tailEnd type="none" w="sm" len="sm"/>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Tree>
    <p:extLst>
      <p:ext uri="{BB962C8B-B14F-4D97-AF65-F5344CB8AC3E}">
        <p14:creationId xmlns:p14="http://schemas.microsoft.com/office/powerpoint/2010/main" val="368217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ection divider 3">
  <p:cSld name="Section divider 3">
    <p:bg>
      <p:bgPr>
        <a:solidFill>
          <a:schemeClr val="lt2"/>
        </a:solidFill>
        <a:effectLst/>
      </p:bgPr>
    </p:bg>
    <p:spTree>
      <p:nvGrpSpPr>
        <p:cNvPr id="1" name="Shape 56"/>
        <p:cNvGrpSpPr/>
        <p:nvPr/>
      </p:nvGrpSpPr>
      <p:grpSpPr>
        <a:xfrm>
          <a:off x="0" y="0"/>
          <a:ext cx="0" cy="0"/>
          <a:chOff x="0" y="0"/>
          <a:chExt cx="0" cy="0"/>
        </a:xfrm>
      </p:grpSpPr>
      <p:sp>
        <p:nvSpPr>
          <p:cNvPr id="57" name="Google Shape;57;p47"/>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ABC2D1"/>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58" name="Google Shape;58;p47"/>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accent5"/>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59" name="Google Shape;59;p47"/>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E6EDEF"/>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60" name="Google Shape;60;p47"/>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536433" lvl="0" indent="-268216" algn="l">
              <a:lnSpc>
                <a:spcPct val="100000"/>
              </a:lnSpc>
              <a:spcBef>
                <a:spcPts val="0"/>
              </a:spcBef>
              <a:spcAft>
                <a:spcPts val="0"/>
              </a:spcAft>
              <a:buSzPts val="8800"/>
              <a:buNone/>
              <a:defRPr sz="10300" b="1">
                <a:solidFill>
                  <a:schemeClr val="lt1"/>
                </a:solidFill>
              </a:defRPr>
            </a:lvl1pPr>
            <a:lvl2pPr marL="1072866" lvl="1" indent="-268216" algn="l">
              <a:spcBef>
                <a:spcPts val="0"/>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61" name="Google Shape;61;p47"/>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7"/>
          <p:cNvSpPr/>
          <p:nvPr/>
        </p:nvSpPr>
        <p:spPr>
          <a:xfrm>
            <a:off x="825501" y="6387327"/>
            <a:ext cx="2090316" cy="153888"/>
          </a:xfrm>
          <a:prstGeom prst="rect">
            <a:avLst/>
          </a:prstGeom>
          <a:noFill/>
          <a:ln>
            <a:noFill/>
          </a:ln>
        </p:spPr>
        <p:txBody>
          <a:bodyPr spcFirstLastPara="1" wrap="square" lIns="0" tIns="0" rIns="0" bIns="0" anchor="t" anchorCtr="0">
            <a:noAutofit/>
          </a:bodyPr>
          <a:lstStyle/>
          <a:p>
            <a:pPr defTabSz="872623"/>
            <a:r>
              <a:rPr lang="en-US" sz="900">
                <a:solidFill>
                  <a:srgbClr val="FFFFFF"/>
                </a:solidFill>
                <a:latin typeface="Calibri"/>
                <a:ea typeface="Calibri"/>
                <a:cs typeface="Calibri"/>
                <a:sym typeface="Calibri"/>
              </a:rPr>
              <a:t>[Title for presentation / Date to go here]</a:t>
            </a:r>
            <a:endParaRPr>
              <a:solidFill>
                <a:srgbClr val="58595B"/>
              </a:solidFill>
            </a:endParaRPr>
          </a:p>
        </p:txBody>
      </p:sp>
      <p:sp>
        <p:nvSpPr>
          <p:cNvPr id="63" name="Google Shape;63;p47"/>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400">
              <a:solidFill>
                <a:srgbClr val="628BA3"/>
              </a:solidFill>
              <a:latin typeface="Calibri"/>
              <a:ea typeface="Calibri"/>
              <a:cs typeface="Calibri"/>
              <a:sym typeface="Calibri"/>
            </a:endParaRPr>
          </a:p>
        </p:txBody>
      </p:sp>
    </p:spTree>
    <p:extLst>
      <p:ext uri="{BB962C8B-B14F-4D97-AF65-F5344CB8AC3E}">
        <p14:creationId xmlns:p14="http://schemas.microsoft.com/office/powerpoint/2010/main" val="5944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divider 4">
  <p:cSld name="Section divider 4">
    <p:bg>
      <p:bgPr>
        <a:solidFill>
          <a:schemeClr val="lt2"/>
        </a:solidFill>
        <a:effectLst/>
      </p:bgPr>
    </p:bg>
    <p:spTree>
      <p:nvGrpSpPr>
        <p:cNvPr id="1" name="Shape 64"/>
        <p:cNvGrpSpPr/>
        <p:nvPr/>
      </p:nvGrpSpPr>
      <p:grpSpPr>
        <a:xfrm>
          <a:off x="0" y="0"/>
          <a:ext cx="0" cy="0"/>
          <a:chOff x="0" y="0"/>
          <a:chExt cx="0" cy="0"/>
        </a:xfrm>
      </p:grpSpPr>
      <p:sp>
        <p:nvSpPr>
          <p:cNvPr id="65" name="Google Shape;65;p48"/>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6EB5E1"/>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66" name="Google Shape;66;p48"/>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accent4"/>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67" name="Google Shape;67;p48"/>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8CC4E7"/>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68" name="Google Shape;68;p48"/>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536433" lvl="0" indent="-268216" algn="l">
              <a:lnSpc>
                <a:spcPct val="100000"/>
              </a:lnSpc>
              <a:spcBef>
                <a:spcPts val="0"/>
              </a:spcBef>
              <a:spcAft>
                <a:spcPts val="0"/>
              </a:spcAft>
              <a:buSzPts val="8800"/>
              <a:buNone/>
              <a:defRPr sz="10300" b="1">
                <a:solidFill>
                  <a:schemeClr val="lt1"/>
                </a:solidFill>
              </a:defRPr>
            </a:lvl1pPr>
            <a:lvl2pPr marL="1072866" lvl="1" indent="-268216" algn="l">
              <a:spcBef>
                <a:spcPts val="0"/>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69" name="Google Shape;69;p48"/>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8"/>
          <p:cNvSpPr/>
          <p:nvPr/>
        </p:nvSpPr>
        <p:spPr>
          <a:xfrm>
            <a:off x="825501" y="6387327"/>
            <a:ext cx="2090316" cy="153888"/>
          </a:xfrm>
          <a:prstGeom prst="rect">
            <a:avLst/>
          </a:prstGeom>
          <a:noFill/>
          <a:ln>
            <a:noFill/>
          </a:ln>
        </p:spPr>
        <p:txBody>
          <a:bodyPr spcFirstLastPara="1" wrap="square" lIns="0" tIns="0" rIns="0" bIns="0" anchor="t" anchorCtr="0">
            <a:noAutofit/>
          </a:bodyPr>
          <a:lstStyle/>
          <a:p>
            <a:pPr defTabSz="872623"/>
            <a:r>
              <a:rPr lang="en-US" sz="900">
                <a:solidFill>
                  <a:srgbClr val="FFFFFF"/>
                </a:solidFill>
                <a:latin typeface="Calibri"/>
                <a:ea typeface="Calibri"/>
                <a:cs typeface="Calibri"/>
                <a:sym typeface="Calibri"/>
              </a:rPr>
              <a:t>[Title for presentation / Date to go here]</a:t>
            </a:r>
            <a:endParaRPr>
              <a:solidFill>
                <a:srgbClr val="58595B"/>
              </a:solidFill>
            </a:endParaRPr>
          </a:p>
        </p:txBody>
      </p:sp>
      <p:sp>
        <p:nvSpPr>
          <p:cNvPr id="71" name="Google Shape;71;p48"/>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400">
              <a:solidFill>
                <a:srgbClr val="628BA3"/>
              </a:solidFill>
              <a:latin typeface="Calibri"/>
              <a:ea typeface="Calibri"/>
              <a:cs typeface="Calibri"/>
              <a:sym typeface="Calibri"/>
            </a:endParaRPr>
          </a:p>
        </p:txBody>
      </p:sp>
    </p:spTree>
    <p:extLst>
      <p:ext uri="{BB962C8B-B14F-4D97-AF65-F5344CB8AC3E}">
        <p14:creationId xmlns:p14="http://schemas.microsoft.com/office/powerpoint/2010/main" val="138119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divider 5">
  <p:cSld name="Section divider 5">
    <p:bg>
      <p:bgPr>
        <a:solidFill>
          <a:schemeClr val="lt2"/>
        </a:solidFill>
        <a:effectLst/>
      </p:bgPr>
    </p:bg>
    <p:spTree>
      <p:nvGrpSpPr>
        <p:cNvPr id="1" name="Shape 72"/>
        <p:cNvGrpSpPr/>
        <p:nvPr/>
      </p:nvGrpSpPr>
      <p:grpSpPr>
        <a:xfrm>
          <a:off x="0" y="0"/>
          <a:ext cx="0" cy="0"/>
          <a:chOff x="0" y="0"/>
          <a:chExt cx="0" cy="0"/>
        </a:xfrm>
      </p:grpSpPr>
      <p:sp>
        <p:nvSpPr>
          <p:cNvPr id="73" name="Google Shape;73;p49"/>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F8A158"/>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74" name="Google Shape;74;p49"/>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F58220"/>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75" name="Google Shape;75;p49"/>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F9B479"/>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76" name="Google Shape;76;p49"/>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536433" lvl="0" indent="-268216" algn="l">
              <a:lnSpc>
                <a:spcPct val="100000"/>
              </a:lnSpc>
              <a:spcBef>
                <a:spcPts val="0"/>
              </a:spcBef>
              <a:spcAft>
                <a:spcPts val="0"/>
              </a:spcAft>
              <a:buSzPts val="8800"/>
              <a:buNone/>
              <a:defRPr sz="10300" b="1">
                <a:solidFill>
                  <a:schemeClr val="lt1"/>
                </a:solidFill>
              </a:defRPr>
            </a:lvl1pPr>
            <a:lvl2pPr marL="1072866" lvl="1" indent="-268216" algn="l">
              <a:spcBef>
                <a:spcPts val="0"/>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77" name="Google Shape;77;p49"/>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9"/>
          <p:cNvSpPr/>
          <p:nvPr/>
        </p:nvSpPr>
        <p:spPr>
          <a:xfrm>
            <a:off x="825501" y="6387327"/>
            <a:ext cx="2090316" cy="153888"/>
          </a:xfrm>
          <a:prstGeom prst="rect">
            <a:avLst/>
          </a:prstGeom>
          <a:noFill/>
          <a:ln>
            <a:noFill/>
          </a:ln>
        </p:spPr>
        <p:txBody>
          <a:bodyPr spcFirstLastPara="1" wrap="square" lIns="0" tIns="0" rIns="0" bIns="0" anchor="t" anchorCtr="0">
            <a:noAutofit/>
          </a:bodyPr>
          <a:lstStyle/>
          <a:p>
            <a:pPr defTabSz="872623"/>
            <a:r>
              <a:rPr lang="en-US" sz="900">
                <a:solidFill>
                  <a:srgbClr val="FFFFFF"/>
                </a:solidFill>
                <a:latin typeface="Calibri"/>
                <a:ea typeface="Calibri"/>
                <a:cs typeface="Calibri"/>
                <a:sym typeface="Calibri"/>
              </a:rPr>
              <a:t>[Title for presentation / Date to go here]</a:t>
            </a:r>
            <a:endParaRPr>
              <a:solidFill>
                <a:srgbClr val="58595B"/>
              </a:solidFill>
            </a:endParaRPr>
          </a:p>
        </p:txBody>
      </p:sp>
      <p:sp>
        <p:nvSpPr>
          <p:cNvPr id="79" name="Google Shape;79;p49"/>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400">
              <a:solidFill>
                <a:srgbClr val="628BA3"/>
              </a:solidFill>
              <a:latin typeface="Calibri"/>
              <a:ea typeface="Calibri"/>
              <a:cs typeface="Calibri"/>
              <a:sym typeface="Calibri"/>
            </a:endParaRPr>
          </a:p>
        </p:txBody>
      </p:sp>
    </p:spTree>
    <p:extLst>
      <p:ext uri="{BB962C8B-B14F-4D97-AF65-F5344CB8AC3E}">
        <p14:creationId xmlns:p14="http://schemas.microsoft.com/office/powerpoint/2010/main" val="212918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5" name="Freeform 5"/>
          <p:cNvSpPr>
            <a:spLocks/>
          </p:cNvSpPr>
          <p:nvPr userDrawn="1"/>
        </p:nvSpPr>
        <p:spPr bwMode="auto">
          <a:xfrm>
            <a:off x="491172" y="4"/>
            <a:ext cx="9414828" cy="6361297"/>
          </a:xfrm>
          <a:custGeom>
            <a:avLst/>
            <a:gdLst>
              <a:gd name="T0" fmla="*/ 2737 w 2737"/>
              <a:gd name="T1" fmla="*/ 0 h 1501"/>
              <a:gd name="T2" fmla="*/ 2737 w 2737"/>
              <a:gd name="T3" fmla="*/ 743 h 1501"/>
              <a:gd name="T4" fmla="*/ 1834 w 2737"/>
              <a:gd name="T5" fmla="*/ 1002 h 1501"/>
              <a:gd name="T6" fmla="*/ 1330 w 2737"/>
              <a:gd name="T7" fmla="*/ 1146 h 1501"/>
              <a:gd name="T8" fmla="*/ 170 w 2737"/>
              <a:gd name="T9" fmla="*/ 1478 h 1501"/>
              <a:gd name="T10" fmla="*/ 0 w 2737"/>
              <a:gd name="T11" fmla="*/ 1349 h 1501"/>
              <a:gd name="T12" fmla="*/ 0 w 2737"/>
              <a:gd name="T13" fmla="*/ 0 h 1501"/>
              <a:gd name="T14" fmla="*/ 2737 w 2737"/>
              <a:gd name="T15" fmla="*/ 0 h 1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7" h="1501">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bg2"/>
          </a:solidFill>
          <a:ln>
            <a:no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21" name="Text Placeholder 10"/>
          <p:cNvSpPr>
            <a:spLocks noGrp="1"/>
          </p:cNvSpPr>
          <p:nvPr>
            <p:ph type="body" sz="quarter" idx="16"/>
          </p:nvPr>
        </p:nvSpPr>
        <p:spPr>
          <a:xfrm>
            <a:off x="825504" y="1436694"/>
            <a:ext cx="8239126" cy="1718419"/>
          </a:xfrm>
        </p:spPr>
        <p:txBody>
          <a:bodyPr>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itle 5"/>
          <p:cNvSpPr>
            <a:spLocks noGrp="1"/>
          </p:cNvSpPr>
          <p:nvPr>
            <p:ph type="title"/>
          </p:nvPr>
        </p:nvSpPr>
        <p:spPr/>
        <p:txBody>
          <a:bodyPr/>
          <a:lstStyle/>
          <a:p>
            <a:r>
              <a:rPr lang="en-GB"/>
              <a:t>Click to edit Master title style</a:t>
            </a:r>
            <a:endParaRPr lang="en-GB" dirty="0"/>
          </a:p>
        </p:txBody>
      </p:sp>
      <p:sp>
        <p:nvSpPr>
          <p:cNvPr id="8"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1"/>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400" dirty="0">
              <a:solidFill>
                <a:srgbClr val="628BA3"/>
              </a:solidFill>
            </a:endParaRPr>
          </a:p>
        </p:txBody>
      </p:sp>
    </p:spTree>
    <p:extLst>
      <p:ext uri="{BB962C8B-B14F-4D97-AF65-F5344CB8AC3E}">
        <p14:creationId xmlns:p14="http://schemas.microsoft.com/office/powerpoint/2010/main" val="57128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ection divider 6">
  <p:cSld name="Section divider 6">
    <p:bg>
      <p:bgPr>
        <a:solidFill>
          <a:schemeClr val="lt2"/>
        </a:solidFill>
        <a:effectLst/>
      </p:bgPr>
    </p:bg>
    <p:spTree>
      <p:nvGrpSpPr>
        <p:cNvPr id="1" name="Shape 80"/>
        <p:cNvGrpSpPr/>
        <p:nvPr/>
      </p:nvGrpSpPr>
      <p:grpSpPr>
        <a:xfrm>
          <a:off x="0" y="0"/>
          <a:ext cx="0" cy="0"/>
          <a:chOff x="0" y="0"/>
          <a:chExt cx="0" cy="0"/>
        </a:xfrm>
      </p:grpSpPr>
      <p:sp>
        <p:nvSpPr>
          <p:cNvPr id="81" name="Google Shape;81;p50"/>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D3E262"/>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82" name="Google Shape;82;p50"/>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C4D82E"/>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83" name="Google Shape;83;p50"/>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DCE882"/>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84" name="Google Shape;84;p50"/>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536433" lvl="0" indent="-268216" algn="l">
              <a:lnSpc>
                <a:spcPct val="100000"/>
              </a:lnSpc>
              <a:spcBef>
                <a:spcPts val="0"/>
              </a:spcBef>
              <a:spcAft>
                <a:spcPts val="0"/>
              </a:spcAft>
              <a:buSzPts val="8800"/>
              <a:buNone/>
              <a:defRPr sz="10300" b="1">
                <a:solidFill>
                  <a:schemeClr val="lt1"/>
                </a:solidFill>
              </a:defRPr>
            </a:lvl1pPr>
            <a:lvl2pPr marL="1072866" lvl="1" indent="-268216" algn="l">
              <a:spcBef>
                <a:spcPts val="0"/>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85" name="Google Shape;85;p50"/>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0"/>
          <p:cNvSpPr/>
          <p:nvPr/>
        </p:nvSpPr>
        <p:spPr>
          <a:xfrm>
            <a:off x="825501" y="6387327"/>
            <a:ext cx="2090316" cy="153888"/>
          </a:xfrm>
          <a:prstGeom prst="rect">
            <a:avLst/>
          </a:prstGeom>
          <a:noFill/>
          <a:ln>
            <a:noFill/>
          </a:ln>
        </p:spPr>
        <p:txBody>
          <a:bodyPr spcFirstLastPara="1" wrap="square" lIns="0" tIns="0" rIns="0" bIns="0" anchor="t" anchorCtr="0">
            <a:noAutofit/>
          </a:bodyPr>
          <a:lstStyle/>
          <a:p>
            <a:pPr defTabSz="872623"/>
            <a:r>
              <a:rPr lang="en-US" sz="900">
                <a:solidFill>
                  <a:srgbClr val="FFFFFF"/>
                </a:solidFill>
                <a:latin typeface="Calibri"/>
                <a:ea typeface="Calibri"/>
                <a:cs typeface="Calibri"/>
                <a:sym typeface="Calibri"/>
              </a:rPr>
              <a:t>[Title for presentation / Date to go here]</a:t>
            </a:r>
            <a:endParaRPr>
              <a:solidFill>
                <a:srgbClr val="58595B"/>
              </a:solidFill>
            </a:endParaRPr>
          </a:p>
        </p:txBody>
      </p:sp>
      <p:sp>
        <p:nvSpPr>
          <p:cNvPr id="87" name="Google Shape;87;p50"/>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400">
              <a:solidFill>
                <a:srgbClr val="628BA3"/>
              </a:solidFill>
              <a:latin typeface="Calibri"/>
              <a:ea typeface="Calibri"/>
              <a:cs typeface="Calibri"/>
              <a:sym typeface="Calibri"/>
            </a:endParaRPr>
          </a:p>
        </p:txBody>
      </p:sp>
    </p:spTree>
    <p:extLst>
      <p:ext uri="{BB962C8B-B14F-4D97-AF65-F5344CB8AC3E}">
        <p14:creationId xmlns:p14="http://schemas.microsoft.com/office/powerpoint/2010/main" val="54510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divider 7">
  <p:cSld name="Section divider 7">
    <p:bg>
      <p:bgPr>
        <a:solidFill>
          <a:schemeClr val="lt2"/>
        </a:solidFill>
        <a:effectLst/>
      </p:bgPr>
    </p:bg>
    <p:spTree>
      <p:nvGrpSpPr>
        <p:cNvPr id="1" name="Shape 88"/>
        <p:cNvGrpSpPr/>
        <p:nvPr/>
      </p:nvGrpSpPr>
      <p:grpSpPr>
        <a:xfrm>
          <a:off x="0" y="0"/>
          <a:ext cx="0" cy="0"/>
          <a:chOff x="0" y="0"/>
          <a:chExt cx="0" cy="0"/>
        </a:xfrm>
      </p:grpSpPr>
      <p:sp>
        <p:nvSpPr>
          <p:cNvPr id="89" name="Google Shape;89;p51"/>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AE9DCB"/>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90" name="Google Shape;90;p51"/>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937CB9"/>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91" name="Google Shape;91;p51"/>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BEB0D5"/>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92" name="Google Shape;92;p51"/>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536433" lvl="0" indent="-268216" algn="l">
              <a:lnSpc>
                <a:spcPct val="100000"/>
              </a:lnSpc>
              <a:spcBef>
                <a:spcPts val="0"/>
              </a:spcBef>
              <a:spcAft>
                <a:spcPts val="0"/>
              </a:spcAft>
              <a:buSzPts val="8800"/>
              <a:buNone/>
              <a:defRPr sz="10300" b="1">
                <a:solidFill>
                  <a:schemeClr val="lt1"/>
                </a:solidFill>
              </a:defRPr>
            </a:lvl1pPr>
            <a:lvl2pPr marL="1072866" lvl="1" indent="-268216" algn="l">
              <a:spcBef>
                <a:spcPts val="0"/>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93" name="Google Shape;93;p51"/>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1"/>
          <p:cNvSpPr/>
          <p:nvPr/>
        </p:nvSpPr>
        <p:spPr>
          <a:xfrm>
            <a:off x="825501" y="6387327"/>
            <a:ext cx="2090316" cy="153888"/>
          </a:xfrm>
          <a:prstGeom prst="rect">
            <a:avLst/>
          </a:prstGeom>
          <a:noFill/>
          <a:ln>
            <a:noFill/>
          </a:ln>
        </p:spPr>
        <p:txBody>
          <a:bodyPr spcFirstLastPara="1" wrap="square" lIns="0" tIns="0" rIns="0" bIns="0" anchor="t" anchorCtr="0">
            <a:noAutofit/>
          </a:bodyPr>
          <a:lstStyle/>
          <a:p>
            <a:pPr defTabSz="872623"/>
            <a:r>
              <a:rPr lang="en-US" sz="900">
                <a:solidFill>
                  <a:srgbClr val="FFFFFF"/>
                </a:solidFill>
                <a:latin typeface="Calibri"/>
                <a:ea typeface="Calibri"/>
                <a:cs typeface="Calibri"/>
                <a:sym typeface="Calibri"/>
              </a:rPr>
              <a:t>[Title for presentation / Date to go here]</a:t>
            </a:r>
            <a:endParaRPr>
              <a:solidFill>
                <a:srgbClr val="58595B"/>
              </a:solidFill>
            </a:endParaRPr>
          </a:p>
        </p:txBody>
      </p:sp>
      <p:sp>
        <p:nvSpPr>
          <p:cNvPr id="95" name="Google Shape;95;p51"/>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400">
              <a:solidFill>
                <a:srgbClr val="628BA3"/>
              </a:solidFill>
              <a:latin typeface="Calibri"/>
              <a:ea typeface="Calibri"/>
              <a:cs typeface="Calibri"/>
              <a:sym typeface="Calibri"/>
            </a:endParaRPr>
          </a:p>
        </p:txBody>
      </p:sp>
    </p:spTree>
    <p:extLst>
      <p:ext uri="{BB962C8B-B14F-4D97-AF65-F5344CB8AC3E}">
        <p14:creationId xmlns:p14="http://schemas.microsoft.com/office/powerpoint/2010/main" val="22794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 divider 8">
  <p:cSld name="Section divider 8">
    <p:bg>
      <p:bgPr>
        <a:solidFill>
          <a:schemeClr val="lt2"/>
        </a:solidFill>
        <a:effectLst/>
      </p:bgPr>
    </p:bg>
    <p:spTree>
      <p:nvGrpSpPr>
        <p:cNvPr id="1" name="Shape 96"/>
        <p:cNvGrpSpPr/>
        <p:nvPr/>
      </p:nvGrpSpPr>
      <p:grpSpPr>
        <a:xfrm>
          <a:off x="0" y="0"/>
          <a:ext cx="0" cy="0"/>
          <a:chOff x="0" y="0"/>
          <a:chExt cx="0" cy="0"/>
        </a:xfrm>
      </p:grpSpPr>
      <p:sp>
        <p:nvSpPr>
          <p:cNvPr id="97" name="Google Shape;97;p52"/>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40CAC4"/>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98" name="Google Shape;98;p52"/>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00B8B0"/>
          </a:solidFill>
          <a:ln>
            <a:noFill/>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
        <p:nvSpPr>
          <p:cNvPr id="99" name="Google Shape;99;p52"/>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66D4D0"/>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100" name="Google Shape;100;p52"/>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536433" lvl="0" indent="-268216" algn="l">
              <a:lnSpc>
                <a:spcPct val="100000"/>
              </a:lnSpc>
              <a:spcBef>
                <a:spcPts val="0"/>
              </a:spcBef>
              <a:spcAft>
                <a:spcPts val="0"/>
              </a:spcAft>
              <a:buSzPts val="8800"/>
              <a:buNone/>
              <a:defRPr sz="10300" b="1">
                <a:solidFill>
                  <a:schemeClr val="lt1"/>
                </a:solidFill>
              </a:defRPr>
            </a:lvl1pPr>
            <a:lvl2pPr marL="1072866" lvl="1" indent="-268216" algn="l">
              <a:spcBef>
                <a:spcPts val="0"/>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101" name="Google Shape;101;p52"/>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2"/>
          <p:cNvSpPr/>
          <p:nvPr/>
        </p:nvSpPr>
        <p:spPr>
          <a:xfrm>
            <a:off x="825501" y="6387327"/>
            <a:ext cx="2090316" cy="153888"/>
          </a:xfrm>
          <a:prstGeom prst="rect">
            <a:avLst/>
          </a:prstGeom>
          <a:noFill/>
          <a:ln>
            <a:noFill/>
          </a:ln>
        </p:spPr>
        <p:txBody>
          <a:bodyPr spcFirstLastPara="1" wrap="square" lIns="0" tIns="0" rIns="0" bIns="0" anchor="t" anchorCtr="0">
            <a:noAutofit/>
          </a:bodyPr>
          <a:lstStyle/>
          <a:p>
            <a:pPr defTabSz="872623"/>
            <a:r>
              <a:rPr lang="en-US" sz="900">
                <a:solidFill>
                  <a:srgbClr val="FFFFFF"/>
                </a:solidFill>
                <a:latin typeface="Calibri"/>
                <a:ea typeface="Calibri"/>
                <a:cs typeface="Calibri"/>
                <a:sym typeface="Calibri"/>
              </a:rPr>
              <a:t>[Title for presentation / Date to go here]</a:t>
            </a:r>
            <a:endParaRPr>
              <a:solidFill>
                <a:srgbClr val="58595B"/>
              </a:solidFill>
            </a:endParaRPr>
          </a:p>
        </p:txBody>
      </p:sp>
      <p:sp>
        <p:nvSpPr>
          <p:cNvPr id="103" name="Google Shape;103;p52"/>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400">
              <a:solidFill>
                <a:srgbClr val="628BA3"/>
              </a:solidFill>
              <a:latin typeface="Calibri"/>
              <a:ea typeface="Calibri"/>
              <a:cs typeface="Calibri"/>
              <a:sym typeface="Calibri"/>
            </a:endParaRPr>
          </a:p>
        </p:txBody>
      </p:sp>
    </p:spTree>
    <p:extLst>
      <p:ext uri="{BB962C8B-B14F-4D97-AF65-F5344CB8AC3E}">
        <p14:creationId xmlns:p14="http://schemas.microsoft.com/office/powerpoint/2010/main" val="251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 image">
  <p:cSld name="One column + image">
    <p:spTree>
      <p:nvGrpSpPr>
        <p:cNvPr id="1" name="Shape 104"/>
        <p:cNvGrpSpPr/>
        <p:nvPr/>
      </p:nvGrpSpPr>
      <p:grpSpPr>
        <a:xfrm>
          <a:off x="0" y="0"/>
          <a:ext cx="0" cy="0"/>
          <a:chOff x="0" y="0"/>
          <a:chExt cx="0" cy="0"/>
        </a:xfrm>
      </p:grpSpPr>
      <p:sp>
        <p:nvSpPr>
          <p:cNvPr id="105" name="Google Shape;105;p53"/>
          <p:cNvSpPr>
            <a:spLocks noGrp="1"/>
          </p:cNvSpPr>
          <p:nvPr>
            <p:ph type="pic" idx="2"/>
          </p:nvPr>
        </p:nvSpPr>
        <p:spPr>
          <a:xfrm>
            <a:off x="5111856" y="1436690"/>
            <a:ext cx="3945600" cy="292388"/>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chemeClr val="dk1"/>
              </a:buClr>
              <a:buSzPts val="1600"/>
              <a:buFont typeface="Arial"/>
              <a:buNone/>
              <a:defRPr sz="1900" b="1" i="0" u="none" strike="noStrike" cap="none">
                <a:solidFill>
                  <a:schemeClr val="dk1"/>
                </a:solidFill>
                <a:latin typeface="Calibri"/>
                <a:ea typeface="Calibri"/>
                <a:cs typeface="Calibri"/>
                <a:sym typeface="Calibri"/>
              </a:defRPr>
            </a:lvl1pPr>
            <a:lvl2pPr marR="0" lvl="1" algn="l" rtl="0">
              <a:spcBef>
                <a:spcPts val="528"/>
              </a:spcBef>
              <a:spcAft>
                <a:spcPts val="0"/>
              </a:spcAft>
              <a:buClr>
                <a:schemeClr val="dk1"/>
              </a:buClr>
              <a:buSzPts val="1600"/>
              <a:buFont typeface="Arial"/>
              <a:buNone/>
              <a:defRPr sz="1900" b="0" i="0" u="none" strike="noStrike" cap="none">
                <a:solidFill>
                  <a:schemeClr val="dk1"/>
                </a:solidFill>
                <a:latin typeface="Calibri"/>
                <a:ea typeface="Calibri"/>
                <a:cs typeface="Calibri"/>
                <a:sym typeface="Calibri"/>
              </a:defRPr>
            </a:lvl2pPr>
            <a:lvl3pPr marR="0" lvl="2" algn="l" rtl="0">
              <a:spcBef>
                <a:spcPts val="528"/>
              </a:spcBef>
              <a:spcAft>
                <a:spcPts val="0"/>
              </a:spcAft>
              <a:buClr>
                <a:srgbClr val="95AABA"/>
              </a:buClr>
              <a:buSzPts val="1600"/>
              <a:buFont typeface="Calibri"/>
              <a:buChar char="•"/>
              <a:defRPr sz="1900" b="0" i="0" u="none" strike="noStrike" cap="none">
                <a:solidFill>
                  <a:schemeClr val="dk1"/>
                </a:solidFill>
                <a:latin typeface="Calibri"/>
                <a:ea typeface="Calibri"/>
                <a:cs typeface="Calibri"/>
                <a:sym typeface="Calibri"/>
              </a:defRPr>
            </a:lvl3pPr>
            <a:lvl4pPr marR="0" lvl="3" algn="l" rtl="0">
              <a:spcBef>
                <a:spcPts val="528"/>
              </a:spcBef>
              <a:spcAft>
                <a:spcPts val="0"/>
              </a:spcAft>
              <a:buClr>
                <a:schemeClr val="dk2"/>
              </a:buClr>
              <a:buSzPts val="1600"/>
              <a:buFont typeface="Calibri"/>
              <a:buChar char="•"/>
              <a:defRPr sz="1900" b="0" i="0" u="none" strike="noStrike" cap="none">
                <a:solidFill>
                  <a:schemeClr val="dk1"/>
                </a:solidFill>
                <a:latin typeface="Calibri"/>
                <a:ea typeface="Calibri"/>
                <a:cs typeface="Calibri"/>
                <a:sym typeface="Calibri"/>
              </a:defRPr>
            </a:lvl4pPr>
            <a:lvl5pPr marR="0" lvl="4" algn="l" rtl="0">
              <a:spcBef>
                <a:spcPts val="528"/>
              </a:spcBef>
              <a:spcAft>
                <a:spcPts val="0"/>
              </a:spcAft>
              <a:buClr>
                <a:schemeClr val="dk2"/>
              </a:buClr>
              <a:buSzPts val="1600"/>
              <a:buFont typeface="Calibri"/>
              <a:buChar char="─"/>
              <a:defRPr sz="1900" b="0" i="0" u="none" strike="noStrike" cap="none">
                <a:solidFill>
                  <a:schemeClr val="dk1"/>
                </a:solidFill>
                <a:latin typeface="Calibri"/>
                <a:ea typeface="Calibri"/>
                <a:cs typeface="Calibri"/>
                <a:sym typeface="Calibri"/>
              </a:defRPr>
            </a:lvl5pPr>
            <a:lvl6pPr marR="0" lvl="5" algn="l" rtl="0">
              <a:spcBef>
                <a:spcPts val="528"/>
              </a:spcBef>
              <a:spcAft>
                <a:spcPts val="0"/>
              </a:spcAft>
              <a:buClr>
                <a:schemeClr val="dk2"/>
              </a:buClr>
              <a:buSzPts val="1350"/>
              <a:buFont typeface="Calibri"/>
              <a:buChar char="−"/>
              <a:defRPr sz="1600" b="0" i="0" u="none" strike="noStrike" cap="none">
                <a:solidFill>
                  <a:schemeClr val="dk1"/>
                </a:solidFill>
                <a:latin typeface="Calibri"/>
                <a:ea typeface="Calibri"/>
                <a:cs typeface="Calibri"/>
                <a:sym typeface="Calibri"/>
              </a:defRPr>
            </a:lvl6pPr>
            <a:lvl7pPr marR="0" lvl="6" algn="l" rtl="0">
              <a:spcBef>
                <a:spcPts val="528"/>
              </a:spcBef>
              <a:spcAft>
                <a:spcPts val="0"/>
              </a:spcAft>
              <a:buClr>
                <a:schemeClr val="dk1"/>
              </a:buClr>
              <a:buSzPts val="1350"/>
              <a:buFont typeface="Calibri"/>
              <a:buNone/>
              <a:defRPr sz="1600" b="0" i="0" u="none" strike="noStrike" cap="none">
                <a:solidFill>
                  <a:schemeClr val="dk1"/>
                </a:solidFill>
                <a:latin typeface="Calibri"/>
                <a:ea typeface="Calibri"/>
                <a:cs typeface="Calibri"/>
                <a:sym typeface="Calibri"/>
              </a:defRPr>
            </a:lvl7pPr>
            <a:lvl8pPr marR="0" lvl="7" algn="l" rtl="0">
              <a:spcBef>
                <a:spcPts val="528"/>
              </a:spcBef>
              <a:spcAft>
                <a:spcPts val="0"/>
              </a:spcAft>
              <a:buClr>
                <a:schemeClr val="dk1"/>
              </a:buClr>
              <a:buSzPts val="1350"/>
              <a:buFont typeface="Calibri"/>
              <a:buAutoNum type="arabicPeriod"/>
              <a:defRPr sz="1600" b="0" i="0" u="none" strike="noStrike" cap="none">
                <a:solidFill>
                  <a:schemeClr val="dk1"/>
                </a:solidFill>
                <a:latin typeface="Calibri"/>
                <a:ea typeface="Calibri"/>
                <a:cs typeface="Calibri"/>
                <a:sym typeface="Calibri"/>
              </a:defRPr>
            </a:lvl8pPr>
            <a:lvl9pPr marR="0" lvl="8" algn="l" rtl="0">
              <a:spcBef>
                <a:spcPts val="528"/>
              </a:spcBef>
              <a:spcAft>
                <a:spcPts val="528"/>
              </a:spcAft>
              <a:buClr>
                <a:schemeClr val="dk1"/>
              </a:buClr>
              <a:buSzPts val="1350"/>
              <a:buFont typeface="Calibri"/>
              <a:buAutoNum type="alphaLcPeriod"/>
              <a:defRPr sz="1600" b="0" i="0" u="none" strike="noStrike" cap="none">
                <a:solidFill>
                  <a:schemeClr val="dk1"/>
                </a:solidFill>
                <a:latin typeface="Calibri"/>
                <a:ea typeface="Calibri"/>
                <a:cs typeface="Calibri"/>
                <a:sym typeface="Calibri"/>
              </a:defRPr>
            </a:lvl9pPr>
          </a:lstStyle>
          <a:p>
            <a:endParaRPr/>
          </a:p>
        </p:txBody>
      </p:sp>
      <p:sp>
        <p:nvSpPr>
          <p:cNvPr id="106" name="Google Shape;106;p53"/>
          <p:cNvSpPr txBox="1">
            <a:spLocks noGrp="1"/>
          </p:cNvSpPr>
          <p:nvPr>
            <p:ph type="title"/>
          </p:nvPr>
        </p:nvSpPr>
        <p:spPr>
          <a:xfrm>
            <a:off x="825502" y="538163"/>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53"/>
          <p:cNvSpPr txBox="1">
            <a:spLocks noGrp="1"/>
          </p:cNvSpPr>
          <p:nvPr>
            <p:ph type="body" idx="1"/>
          </p:nvPr>
        </p:nvSpPr>
        <p:spPr>
          <a:xfrm>
            <a:off x="825500" y="1436691"/>
            <a:ext cx="3945600" cy="246221"/>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800"/>
              <a:buNone/>
              <a:defRPr/>
            </a:lvl1pPr>
            <a:lvl2pPr marL="1072866" lvl="1" indent="-268216" algn="l">
              <a:spcBef>
                <a:spcPts val="528"/>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Tree>
    <p:extLst>
      <p:ext uri="{BB962C8B-B14F-4D97-AF65-F5344CB8AC3E}">
        <p14:creationId xmlns:p14="http://schemas.microsoft.com/office/powerpoint/2010/main" val="341883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08"/>
        <p:cNvGrpSpPr/>
        <p:nvPr/>
      </p:nvGrpSpPr>
      <p:grpSpPr>
        <a:xfrm>
          <a:off x="0" y="0"/>
          <a:ext cx="0" cy="0"/>
          <a:chOff x="0" y="0"/>
          <a:chExt cx="0" cy="0"/>
        </a:xfrm>
      </p:grpSpPr>
      <p:sp>
        <p:nvSpPr>
          <p:cNvPr id="109" name="Google Shape;109;p54"/>
          <p:cNvSpPr txBox="1">
            <a:spLocks noGrp="1"/>
          </p:cNvSpPr>
          <p:nvPr>
            <p:ph type="body" idx="1"/>
          </p:nvPr>
        </p:nvSpPr>
        <p:spPr>
          <a:xfrm>
            <a:off x="825253" y="1436691"/>
            <a:ext cx="3944548" cy="246221"/>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800"/>
              <a:buNone/>
              <a:defRPr/>
            </a:lvl1pPr>
            <a:lvl2pPr marL="1072866" lvl="1" indent="-268216" algn="l">
              <a:spcBef>
                <a:spcPts val="528"/>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110" name="Google Shape;110;p54"/>
          <p:cNvSpPr txBox="1">
            <a:spLocks noGrp="1"/>
          </p:cNvSpPr>
          <p:nvPr>
            <p:ph type="body" idx="2"/>
          </p:nvPr>
        </p:nvSpPr>
        <p:spPr>
          <a:xfrm>
            <a:off x="5120080" y="1436691"/>
            <a:ext cx="3944548" cy="246221"/>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800"/>
              <a:buNone/>
              <a:defRPr/>
            </a:lvl1pPr>
            <a:lvl2pPr marL="1072866" lvl="1" indent="-268216" algn="l">
              <a:spcBef>
                <a:spcPts val="528"/>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111" name="Google Shape;111;p54"/>
          <p:cNvSpPr txBox="1">
            <a:spLocks noGrp="1"/>
          </p:cNvSpPr>
          <p:nvPr>
            <p:ph type="title"/>
          </p:nvPr>
        </p:nvSpPr>
        <p:spPr>
          <a:xfrm>
            <a:off x="825502" y="538163"/>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318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112"/>
        <p:cNvGrpSpPr/>
        <p:nvPr/>
      </p:nvGrpSpPr>
      <p:grpSpPr>
        <a:xfrm>
          <a:off x="0" y="0"/>
          <a:ext cx="0" cy="0"/>
          <a:chOff x="0" y="0"/>
          <a:chExt cx="0" cy="0"/>
        </a:xfrm>
      </p:grpSpPr>
      <p:sp>
        <p:nvSpPr>
          <p:cNvPr id="113" name="Google Shape;113;p55"/>
          <p:cNvSpPr txBox="1">
            <a:spLocks noGrp="1"/>
          </p:cNvSpPr>
          <p:nvPr>
            <p:ph type="title"/>
          </p:nvPr>
        </p:nvSpPr>
        <p:spPr>
          <a:xfrm>
            <a:off x="825502" y="538163"/>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55"/>
          <p:cNvSpPr txBox="1">
            <a:spLocks noGrp="1"/>
          </p:cNvSpPr>
          <p:nvPr>
            <p:ph type="body" idx="1"/>
          </p:nvPr>
        </p:nvSpPr>
        <p:spPr>
          <a:xfrm>
            <a:off x="825500" y="1436689"/>
            <a:ext cx="2501900" cy="246221"/>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800"/>
              <a:buNone/>
              <a:defRPr/>
            </a:lvl1pPr>
            <a:lvl2pPr marL="1072866" lvl="1" indent="-268216" algn="l">
              <a:spcBef>
                <a:spcPts val="528"/>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115" name="Google Shape;115;p55"/>
          <p:cNvSpPr txBox="1">
            <a:spLocks noGrp="1"/>
          </p:cNvSpPr>
          <p:nvPr>
            <p:ph type="body" idx="2"/>
          </p:nvPr>
        </p:nvSpPr>
        <p:spPr>
          <a:xfrm>
            <a:off x="3687763" y="1436689"/>
            <a:ext cx="2501900" cy="246221"/>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800"/>
              <a:buNone/>
              <a:defRPr/>
            </a:lvl1pPr>
            <a:lvl2pPr marL="1072866" lvl="1" indent="-268216" algn="l">
              <a:spcBef>
                <a:spcPts val="528"/>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116" name="Google Shape;116;p55"/>
          <p:cNvSpPr txBox="1">
            <a:spLocks noGrp="1"/>
          </p:cNvSpPr>
          <p:nvPr>
            <p:ph type="body" idx="3"/>
          </p:nvPr>
        </p:nvSpPr>
        <p:spPr>
          <a:xfrm>
            <a:off x="6550025" y="1436689"/>
            <a:ext cx="2501900" cy="246221"/>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800"/>
              <a:buNone/>
              <a:defRPr/>
            </a:lvl1pPr>
            <a:lvl2pPr marL="1072866" lvl="1" indent="-268216" algn="l">
              <a:spcBef>
                <a:spcPts val="528"/>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Tree>
    <p:extLst>
      <p:ext uri="{BB962C8B-B14F-4D97-AF65-F5344CB8AC3E}">
        <p14:creationId xmlns:p14="http://schemas.microsoft.com/office/powerpoint/2010/main" val="22856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ackpage 1">
  <p:cSld name="Backpage 1">
    <p:bg>
      <p:bgPr>
        <a:solidFill>
          <a:schemeClr val="lt1"/>
        </a:solidFill>
        <a:effectLst/>
      </p:bgPr>
    </p:bg>
    <p:spTree>
      <p:nvGrpSpPr>
        <p:cNvPr id="1" name="Shape 117"/>
        <p:cNvGrpSpPr/>
        <p:nvPr/>
      </p:nvGrpSpPr>
      <p:grpSpPr>
        <a:xfrm>
          <a:off x="0" y="0"/>
          <a:ext cx="0" cy="0"/>
          <a:chOff x="0" y="0"/>
          <a:chExt cx="0" cy="0"/>
        </a:xfrm>
      </p:grpSpPr>
      <p:sp>
        <p:nvSpPr>
          <p:cNvPr id="118" name="Google Shape;118;p56"/>
          <p:cNvSpPr/>
          <p:nvPr/>
        </p:nvSpPr>
        <p:spPr>
          <a:xfrm>
            <a:off x="491172" y="1"/>
            <a:ext cx="9414828" cy="6278033"/>
          </a:xfrm>
          <a:custGeom>
            <a:avLst/>
            <a:gdLst/>
            <a:ahLst/>
            <a:cxnLst/>
            <a:rect l="l" t="t" r="r" b="b"/>
            <a:pathLst>
              <a:path w="8690610" h="4708525" extrusionOk="0">
                <a:moveTo>
                  <a:pt x="8690521" y="0"/>
                </a:moveTo>
                <a:lnTo>
                  <a:pt x="0" y="0"/>
                </a:lnTo>
                <a:lnTo>
                  <a:pt x="0" y="4283214"/>
                </a:lnTo>
                <a:lnTo>
                  <a:pt x="2639" y="4331538"/>
                </a:lnTo>
                <a:lnTo>
                  <a:pt x="10327" y="4377654"/>
                </a:lnTo>
                <a:lnTo>
                  <a:pt x="22719" y="4421413"/>
                </a:lnTo>
                <a:lnTo>
                  <a:pt x="39470" y="4462667"/>
                </a:lnTo>
                <a:lnTo>
                  <a:pt x="60235" y="4501266"/>
                </a:lnTo>
                <a:lnTo>
                  <a:pt x="84668" y="4537061"/>
                </a:lnTo>
                <a:lnTo>
                  <a:pt x="112424" y="4569904"/>
                </a:lnTo>
                <a:lnTo>
                  <a:pt x="143158" y="4599646"/>
                </a:lnTo>
                <a:lnTo>
                  <a:pt x="176526" y="4626136"/>
                </a:lnTo>
                <a:lnTo>
                  <a:pt x="212182" y="4649228"/>
                </a:lnTo>
                <a:lnTo>
                  <a:pt x="249781" y="4668770"/>
                </a:lnTo>
                <a:lnTo>
                  <a:pt x="288978" y="4684615"/>
                </a:lnTo>
                <a:lnTo>
                  <a:pt x="329428" y="4696613"/>
                </a:lnTo>
                <a:lnTo>
                  <a:pt x="370785" y="4704616"/>
                </a:lnTo>
                <a:lnTo>
                  <a:pt x="412705" y="4708474"/>
                </a:lnTo>
                <a:lnTo>
                  <a:pt x="454843" y="4708039"/>
                </a:lnTo>
                <a:lnTo>
                  <a:pt x="496853" y="4703161"/>
                </a:lnTo>
                <a:lnTo>
                  <a:pt x="538391" y="4693691"/>
                </a:lnTo>
                <a:lnTo>
                  <a:pt x="8690521" y="2359355"/>
                </a:lnTo>
                <a:lnTo>
                  <a:pt x="8690521" y="0"/>
                </a:lnTo>
                <a:close/>
              </a:path>
            </a:pathLst>
          </a:custGeom>
          <a:solidFill>
            <a:srgbClr val="8FAEC2"/>
          </a:solidFill>
          <a:ln>
            <a:noFill/>
          </a:ln>
        </p:spPr>
        <p:txBody>
          <a:bodyPr spcFirstLastPara="1" wrap="square" lIns="0" tIns="0" rIns="0" bIns="0" anchor="t" anchorCtr="0">
            <a:noAutofit/>
          </a:bodyPr>
          <a:lstStyle/>
          <a:p>
            <a:pPr defTabSz="872623"/>
            <a:endParaRPr>
              <a:solidFill>
                <a:srgbClr val="58595B"/>
              </a:solidFill>
              <a:latin typeface="Calibri"/>
              <a:ea typeface="Calibri"/>
              <a:cs typeface="Calibri"/>
              <a:sym typeface="Calibri"/>
            </a:endParaRPr>
          </a:p>
        </p:txBody>
      </p:sp>
      <p:sp>
        <p:nvSpPr>
          <p:cNvPr id="119" name="Google Shape;119;p56"/>
          <p:cNvSpPr txBox="1">
            <a:spLocks noGrp="1"/>
          </p:cNvSpPr>
          <p:nvPr>
            <p:ph type="title"/>
          </p:nvPr>
        </p:nvSpPr>
        <p:spPr>
          <a:xfrm>
            <a:off x="825502" y="563563"/>
            <a:ext cx="8239126" cy="370559"/>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800"/>
              <a:buFont typeface="Calibri"/>
              <a:buNone/>
              <a:defRPr sz="33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56"/>
          <p:cNvSpPr txBox="1">
            <a:spLocks noGrp="1"/>
          </p:cNvSpPr>
          <p:nvPr>
            <p:ph type="body" idx="1"/>
          </p:nvPr>
        </p:nvSpPr>
        <p:spPr>
          <a:xfrm>
            <a:off x="825500" y="1412878"/>
            <a:ext cx="5613400" cy="339324"/>
          </a:xfrm>
          <a:prstGeom prst="rect">
            <a:avLst/>
          </a:prstGeom>
          <a:noFill/>
          <a:ln>
            <a:noFill/>
          </a:ln>
        </p:spPr>
        <p:txBody>
          <a:bodyPr spcFirstLastPara="1" wrap="square" lIns="0" tIns="0" rIns="0" bIns="0" anchor="t" anchorCtr="0">
            <a:spAutoFit/>
          </a:bodyPr>
          <a:lstStyle>
            <a:lvl1pPr marL="536433" lvl="0" indent="-268216" algn="l">
              <a:lnSpc>
                <a:spcPct val="105000"/>
              </a:lnSpc>
              <a:spcBef>
                <a:spcPts val="0"/>
              </a:spcBef>
              <a:spcAft>
                <a:spcPts val="0"/>
              </a:spcAft>
              <a:buSzPts val="1800"/>
              <a:buNone/>
              <a:defRPr sz="2100" b="0">
                <a:solidFill>
                  <a:schemeClr val="lt1"/>
                </a:solidFill>
              </a:defRPr>
            </a:lvl1pPr>
            <a:lvl2pPr marL="1072866" lvl="1" indent="-268216" algn="l">
              <a:spcBef>
                <a:spcPts val="1584"/>
              </a:spcBef>
              <a:spcAft>
                <a:spcPts val="0"/>
              </a:spcAft>
              <a:buSzPts val="1600"/>
              <a:buNone/>
              <a:defRPr>
                <a:solidFill>
                  <a:schemeClr val="lt1"/>
                </a:solidFill>
              </a:defRPr>
            </a:lvl2pPr>
            <a:lvl3pPr marL="1609298" lvl="2" indent="-387424" algn="l">
              <a:spcBef>
                <a:spcPts val="528"/>
              </a:spcBef>
              <a:spcAft>
                <a:spcPts val="0"/>
              </a:spcAft>
              <a:buClr>
                <a:schemeClr val="lt1"/>
              </a:buClr>
              <a:buSzPts val="1600"/>
              <a:buChar char="•"/>
              <a:defRPr>
                <a:solidFill>
                  <a:schemeClr val="lt1"/>
                </a:solidFill>
              </a:defRPr>
            </a:lvl3pPr>
            <a:lvl4pPr marL="2145731" lvl="3" indent="-387424" algn="l">
              <a:spcBef>
                <a:spcPts val="528"/>
              </a:spcBef>
              <a:spcAft>
                <a:spcPts val="0"/>
              </a:spcAft>
              <a:buClr>
                <a:schemeClr val="lt1"/>
              </a:buClr>
              <a:buSzPts val="1600"/>
              <a:buChar char="•"/>
              <a:defRPr>
                <a:solidFill>
                  <a:schemeClr val="lt1"/>
                </a:solidFill>
              </a:defRPr>
            </a:lvl4pPr>
            <a:lvl5pPr marL="2682164" lvl="4" indent="-387424" algn="l">
              <a:spcBef>
                <a:spcPts val="528"/>
              </a:spcBef>
              <a:spcAft>
                <a:spcPts val="0"/>
              </a:spcAft>
              <a:buClr>
                <a:schemeClr val="lt1"/>
              </a:buClr>
              <a:buSzPts val="1600"/>
              <a:buChar char="─"/>
              <a:defRPr>
                <a:solidFill>
                  <a:schemeClr val="lt1"/>
                </a:solidFill>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sp>
        <p:nvSpPr>
          <p:cNvPr id="121" name="Google Shape;121;p56"/>
          <p:cNvSpPr/>
          <p:nvPr/>
        </p:nvSpPr>
        <p:spPr>
          <a:xfrm>
            <a:off x="825501" y="6387327"/>
            <a:ext cx="2090316" cy="153888"/>
          </a:xfrm>
          <a:prstGeom prst="rect">
            <a:avLst/>
          </a:prstGeom>
          <a:noFill/>
          <a:ln>
            <a:noFill/>
          </a:ln>
        </p:spPr>
        <p:txBody>
          <a:bodyPr spcFirstLastPara="1" wrap="square" lIns="0" tIns="0" rIns="0" bIns="0" anchor="t" anchorCtr="0">
            <a:noAutofit/>
          </a:bodyPr>
          <a:lstStyle/>
          <a:p>
            <a:pPr defTabSz="872623"/>
            <a:r>
              <a:rPr lang="en-US" sz="900">
                <a:solidFill>
                  <a:srgbClr val="58595B"/>
                </a:solidFill>
                <a:latin typeface="Calibri"/>
                <a:ea typeface="Calibri"/>
                <a:cs typeface="Calibri"/>
                <a:sym typeface="Calibri"/>
              </a:rPr>
              <a:t>[Title for presentation / Date to go here]</a:t>
            </a:r>
            <a:endParaRPr>
              <a:solidFill>
                <a:srgbClr val="58595B"/>
              </a:solidFill>
            </a:endParaRPr>
          </a:p>
        </p:txBody>
      </p:sp>
      <p:sp>
        <p:nvSpPr>
          <p:cNvPr id="122" name="Google Shape;122;p56"/>
          <p:cNvSpPr/>
          <p:nvPr/>
        </p:nvSpPr>
        <p:spPr>
          <a:xfrm>
            <a:off x="5849138" y="5637541"/>
            <a:ext cx="3778513" cy="1220460"/>
          </a:xfrm>
          <a:prstGeom prst="rect">
            <a:avLst/>
          </a:prstGeom>
          <a:solidFill>
            <a:schemeClr val="lt1"/>
          </a:solidFill>
          <a:ln>
            <a:noFill/>
          </a:ln>
        </p:spPr>
        <p:txBody>
          <a:bodyPr spcFirstLastPara="1" wrap="square" lIns="63358" tIns="63358" rIns="63358" bIns="63358" anchor="ctr" anchorCtr="1">
            <a:noAutofit/>
          </a:bodyPr>
          <a:lstStyle/>
          <a:p>
            <a:pPr algn="ctr" defTabSz="872623"/>
            <a:endParaRPr sz="1200">
              <a:solidFill>
                <a:srgbClr val="FFFFFF"/>
              </a:solidFill>
              <a:latin typeface="Calibri"/>
              <a:ea typeface="Calibri"/>
              <a:cs typeface="Calibri"/>
              <a:sym typeface="Calibri"/>
            </a:endParaRPr>
          </a:p>
        </p:txBody>
      </p:sp>
      <p:pic>
        <p:nvPicPr>
          <p:cNvPr id="123" name="Google Shape;123;p5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6517856" y="5935353"/>
            <a:ext cx="2932855" cy="350087"/>
          </a:xfrm>
          <a:prstGeom prst="rect">
            <a:avLst/>
          </a:prstGeom>
          <a:noFill/>
          <a:ln>
            <a:noFill/>
          </a:ln>
        </p:spPr>
      </p:pic>
      <p:sp>
        <p:nvSpPr>
          <p:cNvPr id="124" name="Google Shape;124;p56"/>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400">
              <a:solidFill>
                <a:srgbClr val="628BA3"/>
              </a:solidFill>
              <a:latin typeface="Calibri"/>
              <a:ea typeface="Calibri"/>
              <a:cs typeface="Calibri"/>
              <a:sym typeface="Calibri"/>
            </a:endParaRPr>
          </a:p>
        </p:txBody>
      </p:sp>
    </p:spTree>
    <p:extLst>
      <p:ext uri="{BB962C8B-B14F-4D97-AF65-F5344CB8AC3E}">
        <p14:creationId xmlns:p14="http://schemas.microsoft.com/office/powerpoint/2010/main" val="289227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page 2">
  <p:cSld name="Backpage 2">
    <p:bg>
      <p:bgPr>
        <a:solidFill>
          <a:schemeClr val="lt1"/>
        </a:solidFill>
        <a:effectLst/>
      </p:bgPr>
    </p:bg>
    <p:spTree>
      <p:nvGrpSpPr>
        <p:cNvPr id="1" name="Shape 125"/>
        <p:cNvGrpSpPr/>
        <p:nvPr/>
      </p:nvGrpSpPr>
      <p:grpSpPr>
        <a:xfrm>
          <a:off x="0" y="0"/>
          <a:ext cx="0" cy="0"/>
          <a:chOff x="0" y="0"/>
          <a:chExt cx="0" cy="0"/>
        </a:xfrm>
      </p:grpSpPr>
      <p:sp>
        <p:nvSpPr>
          <p:cNvPr id="126" name="Google Shape;126;p57"/>
          <p:cNvSpPr/>
          <p:nvPr/>
        </p:nvSpPr>
        <p:spPr>
          <a:xfrm>
            <a:off x="5849138" y="5637541"/>
            <a:ext cx="3778513" cy="1220460"/>
          </a:xfrm>
          <a:prstGeom prst="rect">
            <a:avLst/>
          </a:prstGeom>
          <a:solidFill>
            <a:schemeClr val="lt1"/>
          </a:solidFill>
          <a:ln>
            <a:noFill/>
          </a:ln>
        </p:spPr>
        <p:txBody>
          <a:bodyPr spcFirstLastPara="1" wrap="square" lIns="63358" tIns="63358" rIns="63358" bIns="63358" anchor="ctr" anchorCtr="1">
            <a:noAutofit/>
          </a:bodyPr>
          <a:lstStyle/>
          <a:p>
            <a:pPr algn="ctr" defTabSz="872623"/>
            <a:endParaRPr sz="1200">
              <a:solidFill>
                <a:srgbClr val="FFFFFF"/>
              </a:solidFill>
              <a:latin typeface="Calibri"/>
              <a:ea typeface="Calibri"/>
              <a:cs typeface="Calibri"/>
              <a:sym typeface="Calibri"/>
            </a:endParaRPr>
          </a:p>
        </p:txBody>
      </p:sp>
      <p:sp>
        <p:nvSpPr>
          <p:cNvPr id="127" name="Google Shape;127;p57"/>
          <p:cNvSpPr txBox="1">
            <a:spLocks noGrp="1"/>
          </p:cNvSpPr>
          <p:nvPr>
            <p:ph type="title"/>
          </p:nvPr>
        </p:nvSpPr>
        <p:spPr>
          <a:xfrm>
            <a:off x="825502" y="563563"/>
            <a:ext cx="8239126" cy="370559"/>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5"/>
              </a:buClr>
              <a:buSzPts val="2800"/>
              <a:buFont typeface="Calibri"/>
              <a:buNone/>
              <a:defRPr sz="33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57"/>
          <p:cNvSpPr txBox="1">
            <a:spLocks noGrp="1"/>
          </p:cNvSpPr>
          <p:nvPr>
            <p:ph type="body" idx="1"/>
          </p:nvPr>
        </p:nvSpPr>
        <p:spPr>
          <a:xfrm>
            <a:off x="825500" y="1436691"/>
            <a:ext cx="5385933" cy="246221"/>
          </a:xfrm>
          <a:prstGeom prst="rect">
            <a:avLst/>
          </a:prstGeom>
          <a:noFill/>
          <a:ln>
            <a:noFill/>
          </a:ln>
        </p:spPr>
        <p:txBody>
          <a:bodyPr spcFirstLastPara="1" wrap="square" lIns="0" tIns="0" rIns="0" bIns="0" anchor="t" anchorCtr="0">
            <a:spAutoFit/>
          </a:bodyPr>
          <a:lstStyle>
            <a:lvl1pPr marL="536433" lvl="0" indent="-268216" algn="l">
              <a:spcBef>
                <a:spcPts val="0"/>
              </a:spcBef>
              <a:spcAft>
                <a:spcPts val="0"/>
              </a:spcAft>
              <a:buSzPts val="1800"/>
              <a:buNone/>
              <a:defRPr/>
            </a:lvl1pPr>
            <a:lvl2pPr marL="1072866" lvl="1" indent="-268216" algn="l">
              <a:spcBef>
                <a:spcPts val="528"/>
              </a:spcBef>
              <a:spcAft>
                <a:spcPts val="0"/>
              </a:spcAft>
              <a:buSzPts val="1800"/>
              <a:buNone/>
              <a:defRPr/>
            </a:lvl2pPr>
            <a:lvl3pPr marL="1609298" lvl="2" indent="-402325" algn="l">
              <a:spcBef>
                <a:spcPts val="528"/>
              </a:spcBef>
              <a:spcAft>
                <a:spcPts val="0"/>
              </a:spcAft>
              <a:buSzPts val="1800"/>
              <a:buChar char="•"/>
              <a:defRPr/>
            </a:lvl3pPr>
            <a:lvl4pPr marL="2145731" lvl="3" indent="-402325" algn="l">
              <a:spcBef>
                <a:spcPts val="528"/>
              </a:spcBef>
              <a:spcAft>
                <a:spcPts val="0"/>
              </a:spcAft>
              <a:buSzPts val="1800"/>
              <a:buChar char="•"/>
              <a:defRPr/>
            </a:lvl4pPr>
            <a:lvl5pPr marL="2682164" lvl="4" indent="-402325" algn="l">
              <a:spcBef>
                <a:spcPts val="528"/>
              </a:spcBef>
              <a:spcAft>
                <a:spcPts val="0"/>
              </a:spcAft>
              <a:buSzPts val="1800"/>
              <a:buChar char="─"/>
              <a:defRPr/>
            </a:lvl5pPr>
            <a:lvl6pPr marL="3218597" lvl="5" indent="-402325" algn="l">
              <a:spcBef>
                <a:spcPts val="528"/>
              </a:spcBef>
              <a:spcAft>
                <a:spcPts val="0"/>
              </a:spcAft>
              <a:buSzPts val="1800"/>
              <a:buChar char="−"/>
              <a:defRPr/>
            </a:lvl6pPr>
            <a:lvl7pPr marL="3755029" lvl="6" indent="-268216" algn="l">
              <a:spcBef>
                <a:spcPts val="528"/>
              </a:spcBef>
              <a:spcAft>
                <a:spcPts val="0"/>
              </a:spcAft>
              <a:buSzPts val="1800"/>
              <a:buNone/>
              <a:defRPr/>
            </a:lvl7pPr>
            <a:lvl8pPr marL="4291462" lvl="7" indent="-402325" algn="l">
              <a:spcBef>
                <a:spcPts val="528"/>
              </a:spcBef>
              <a:spcAft>
                <a:spcPts val="0"/>
              </a:spcAft>
              <a:buSzPts val="1800"/>
              <a:buAutoNum type="arabicPeriod"/>
              <a:defRPr/>
            </a:lvl8pPr>
            <a:lvl9pPr marL="4827895" lvl="8" indent="-402325" algn="l">
              <a:spcBef>
                <a:spcPts val="528"/>
              </a:spcBef>
              <a:spcAft>
                <a:spcPts val="528"/>
              </a:spcAft>
              <a:buSzPts val="1800"/>
              <a:buAutoNum type="alphaLcPeriod"/>
              <a:defRPr/>
            </a:lvl9pPr>
          </a:lstStyle>
          <a:p>
            <a:endParaRPr/>
          </a:p>
        </p:txBody>
      </p:sp>
      <p:pic>
        <p:nvPicPr>
          <p:cNvPr id="129" name="Google Shape;129;p57"/>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6517856" y="5935353"/>
            <a:ext cx="2932855" cy="350087"/>
          </a:xfrm>
          <a:prstGeom prst="rect">
            <a:avLst/>
          </a:prstGeom>
          <a:noFill/>
          <a:ln>
            <a:noFill/>
          </a:ln>
        </p:spPr>
      </p:pic>
      <p:sp>
        <p:nvSpPr>
          <p:cNvPr id="130" name="Google Shape;130;p57"/>
          <p:cNvSpPr/>
          <p:nvPr/>
        </p:nvSpPr>
        <p:spPr>
          <a:xfrm>
            <a:off x="492329" y="0"/>
            <a:ext cx="9413672" cy="6281003"/>
          </a:xfrm>
          <a:custGeom>
            <a:avLst/>
            <a:gdLst/>
            <a:ahLst/>
            <a:cxnLst/>
            <a:rect l="l" t="t" r="r" b="b"/>
            <a:pathLst>
              <a:path w="9503" h="10000" extrusionOk="0">
                <a:moveTo>
                  <a:pt x="0" y="0"/>
                </a:moveTo>
                <a:lnTo>
                  <a:pt x="0" y="9098"/>
                </a:lnTo>
                <a:cubicBezTo>
                  <a:pt x="0" y="9725"/>
                  <a:pt x="319" y="10122"/>
                  <a:pt x="590" y="9967"/>
                </a:cubicBezTo>
                <a:lnTo>
                  <a:pt x="4618" y="7729"/>
                </a:lnTo>
                <a:lnTo>
                  <a:pt x="6368" y="6757"/>
                </a:lnTo>
                <a:lnTo>
                  <a:pt x="9503" y="5010"/>
                </a:lnTo>
              </a:path>
            </a:pathLst>
          </a:custGeom>
          <a:noFill/>
          <a:ln w="19050" cap="flat" cmpd="sng">
            <a:solidFill>
              <a:schemeClr val="accent6"/>
            </a:solidFill>
            <a:prstDash val="solid"/>
            <a:round/>
            <a:headEnd type="none" w="sm" len="sm"/>
            <a:tailEnd type="none" w="sm" len="sm"/>
          </a:ln>
        </p:spPr>
        <p:txBody>
          <a:bodyPr spcFirstLastPara="1" wrap="square" lIns="107269" tIns="53620" rIns="107269" bIns="53620" anchor="t" anchorCtr="0">
            <a:noAutofit/>
          </a:bodyPr>
          <a:lstStyle/>
          <a:p>
            <a:pPr defTabSz="872623"/>
            <a:endParaRPr>
              <a:solidFill>
                <a:srgbClr val="58595B"/>
              </a:solidFill>
              <a:latin typeface="Calibri"/>
              <a:ea typeface="Calibri"/>
              <a:cs typeface="Calibri"/>
              <a:sym typeface="Calibri"/>
            </a:endParaRPr>
          </a:p>
        </p:txBody>
      </p:sp>
    </p:spTree>
    <p:extLst>
      <p:ext uri="{BB962C8B-B14F-4D97-AF65-F5344CB8AC3E}">
        <p14:creationId xmlns:p14="http://schemas.microsoft.com/office/powerpoint/2010/main" val="421962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2" y="1436691"/>
            <a:ext cx="8239126" cy="1487587"/>
          </a:xfrm>
        </p:spPr>
        <p:txBody>
          <a:bodyPr>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11"/>
          <p:cNvSpPr>
            <a:spLocks noGrp="1"/>
          </p:cNvSpPr>
          <p:nvPr>
            <p:ph type="title"/>
          </p:nvPr>
        </p:nvSpPr>
        <p:spPr>
          <a:xfrm>
            <a:off x="825502" y="538163"/>
            <a:ext cx="8239126" cy="370559"/>
          </a:xfrm>
        </p:spPr>
        <p:txBody>
          <a:bodyPr/>
          <a:lstStyle/>
          <a:p>
            <a:r>
              <a:rPr lang="en-GB"/>
              <a:t>Click to edit Master title style</a:t>
            </a:r>
          </a:p>
        </p:txBody>
      </p:sp>
    </p:spTree>
    <p:extLst>
      <p:ext uri="{BB962C8B-B14F-4D97-AF65-F5344CB8AC3E}">
        <p14:creationId xmlns:p14="http://schemas.microsoft.com/office/powerpoint/2010/main" val="91269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ver Page_Option 1">
  <p:cSld name="Cover Page_Option 1">
    <p:bg>
      <p:bgPr>
        <a:solidFill>
          <a:schemeClr val="lt1"/>
        </a:solidFill>
        <a:effectLst/>
      </p:bgPr>
    </p:bg>
    <p:spTree>
      <p:nvGrpSpPr>
        <p:cNvPr id="1" name="Shape 15"/>
        <p:cNvGrpSpPr/>
        <p:nvPr/>
      </p:nvGrpSpPr>
      <p:grpSpPr>
        <a:xfrm>
          <a:off x="0" y="0"/>
          <a:ext cx="0" cy="0"/>
          <a:chOff x="0" y="0"/>
          <a:chExt cx="0" cy="0"/>
        </a:xfrm>
      </p:grpSpPr>
      <p:pic>
        <p:nvPicPr>
          <p:cNvPr id="16" name="Google Shape;16;p40"/>
          <p:cNvPicPr preferRelativeResize="0"/>
          <p:nvPr/>
        </p:nvPicPr>
        <p:blipFill rotWithShape="1">
          <a:blip r:embed="rId2">
            <a:alphaModFix/>
          </a:blip>
          <a:srcRect/>
          <a:stretch/>
        </p:blipFill>
        <p:spPr>
          <a:xfrm>
            <a:off x="1200" y="-1"/>
            <a:ext cx="9906000" cy="6858000"/>
          </a:xfrm>
          <a:prstGeom prst="rect">
            <a:avLst/>
          </a:prstGeom>
          <a:noFill/>
          <a:ln>
            <a:noFill/>
          </a:ln>
        </p:spPr>
      </p:pic>
      <p:sp>
        <p:nvSpPr>
          <p:cNvPr id="17" name="Google Shape;17;p40"/>
          <p:cNvSpPr/>
          <p:nvPr/>
        </p:nvSpPr>
        <p:spPr>
          <a:xfrm>
            <a:off x="6637402" y="1156657"/>
            <a:ext cx="2812772" cy="1969792"/>
          </a:xfrm>
          <a:custGeom>
            <a:avLst/>
            <a:gdLst/>
            <a:ahLst/>
            <a:cxnLst/>
            <a:rect l="l" t="t" r="r" b="b"/>
            <a:pathLst>
              <a:path w="818" h="464" extrusionOk="0">
                <a:moveTo>
                  <a:pt x="818" y="363"/>
                </a:moveTo>
                <a:cubicBezTo>
                  <a:pt x="818" y="0"/>
                  <a:pt x="818" y="0"/>
                  <a:pt x="818" y="0"/>
                </a:cubicBezTo>
                <a:cubicBezTo>
                  <a:pt x="0" y="263"/>
                  <a:pt x="0" y="263"/>
                  <a:pt x="0" y="263"/>
                </a:cubicBezTo>
                <a:cubicBezTo>
                  <a:pt x="684" y="458"/>
                  <a:pt x="684" y="458"/>
                  <a:pt x="684" y="458"/>
                </a:cubicBezTo>
                <a:cubicBezTo>
                  <a:pt x="694" y="462"/>
                  <a:pt x="706" y="464"/>
                  <a:pt x="717" y="464"/>
                </a:cubicBezTo>
                <a:cubicBezTo>
                  <a:pt x="773" y="464"/>
                  <a:pt x="818" y="419"/>
                  <a:pt x="818" y="363"/>
                </a:cubicBezTo>
              </a:path>
            </a:pathLst>
          </a:custGeom>
          <a:solidFill>
            <a:schemeClr val="accent4"/>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18" name="Google Shape;18;p40"/>
          <p:cNvSpPr/>
          <p:nvPr/>
        </p:nvSpPr>
        <p:spPr>
          <a:xfrm>
            <a:off x="5271767" y="0"/>
            <a:ext cx="4178407" cy="2707224"/>
          </a:xfrm>
          <a:custGeom>
            <a:avLst/>
            <a:gdLst/>
            <a:ahLst/>
            <a:cxnLst/>
            <a:rect l="l" t="t" r="r" b="b"/>
            <a:pathLst>
              <a:path w="1214" h="638" extrusionOk="0">
                <a:moveTo>
                  <a:pt x="0" y="0"/>
                </a:moveTo>
                <a:cubicBezTo>
                  <a:pt x="1214" y="0"/>
                  <a:pt x="1214" y="0"/>
                  <a:pt x="1214" y="0"/>
                </a:cubicBezTo>
                <a:cubicBezTo>
                  <a:pt x="1214" y="324"/>
                  <a:pt x="1214" y="324"/>
                  <a:pt x="1214" y="324"/>
                </a:cubicBezTo>
                <a:cubicBezTo>
                  <a:pt x="129" y="633"/>
                  <a:pt x="129" y="633"/>
                  <a:pt x="129" y="633"/>
                </a:cubicBezTo>
                <a:cubicBezTo>
                  <a:pt x="120" y="636"/>
                  <a:pt x="111" y="638"/>
                  <a:pt x="101" y="638"/>
                </a:cubicBezTo>
                <a:cubicBezTo>
                  <a:pt x="45" y="638"/>
                  <a:pt x="0" y="592"/>
                  <a:pt x="0" y="536"/>
                </a:cubicBezTo>
                <a:lnTo>
                  <a:pt x="0" y="0"/>
                </a:lnTo>
                <a:close/>
              </a:path>
            </a:pathLst>
          </a:custGeom>
          <a:solidFill>
            <a:srgbClr val="FFFFFF"/>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19" name="Google Shape;19;p40"/>
          <p:cNvSpPr/>
          <p:nvPr/>
        </p:nvSpPr>
        <p:spPr>
          <a:xfrm>
            <a:off x="0" y="-4233"/>
            <a:ext cx="9906000" cy="6862233"/>
          </a:xfrm>
          <a:custGeom>
            <a:avLst/>
            <a:gdLst/>
            <a:ahLst/>
            <a:cxnLst/>
            <a:rect l="l" t="t" r="r" b="b"/>
            <a:pathLst>
              <a:path w="10000" h="10000" extrusionOk="0">
                <a:moveTo>
                  <a:pt x="497" y="0"/>
                </a:moveTo>
                <a:lnTo>
                  <a:pt x="497" y="8327"/>
                </a:lnTo>
                <a:cubicBezTo>
                  <a:pt x="497" y="8901"/>
                  <a:pt x="816" y="9265"/>
                  <a:pt x="1087" y="9123"/>
                </a:cubicBezTo>
                <a:lnTo>
                  <a:pt x="10000" y="4586"/>
                </a:lnTo>
                <a:lnTo>
                  <a:pt x="10000" y="10000"/>
                </a:lnTo>
                <a:lnTo>
                  <a:pt x="0" y="10000"/>
                </a:lnTo>
                <a:lnTo>
                  <a:pt x="0" y="0"/>
                </a:lnTo>
                <a:lnTo>
                  <a:pt x="497" y="0"/>
                </a:lnTo>
                <a:close/>
              </a:path>
            </a:pathLst>
          </a:custGeom>
          <a:solidFill>
            <a:srgbClr val="FFFFFF"/>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20" name="Google Shape;20;p40"/>
          <p:cNvSpPr/>
          <p:nvPr/>
        </p:nvSpPr>
        <p:spPr>
          <a:xfrm>
            <a:off x="10137578" y="1"/>
            <a:ext cx="2359223" cy="2842387"/>
          </a:xfrm>
          <a:prstGeom prst="rect">
            <a:avLst/>
          </a:prstGeom>
          <a:solidFill>
            <a:srgbClr val="F2F2F2"/>
          </a:solidFill>
          <a:ln>
            <a:noFill/>
          </a:ln>
        </p:spPr>
        <p:txBody>
          <a:bodyPr spcFirstLastPara="1" wrap="square" lIns="69604" tIns="69604" rIns="69604" bIns="69604" anchor="t" anchorCtr="0">
            <a:noAutofit/>
          </a:bodyPr>
          <a:lstStyle/>
          <a:p>
            <a:pPr marL="0" marR="0" lvl="0" indent="0" algn="l" rtl="0">
              <a:spcBef>
                <a:spcPts val="0"/>
              </a:spcBef>
              <a:spcAft>
                <a:spcPts val="0"/>
              </a:spcAft>
              <a:buNone/>
            </a:pPr>
            <a:r>
              <a:rPr lang="en-US" sz="894" b="1">
                <a:solidFill>
                  <a:schemeClr val="accent6"/>
                </a:solidFill>
                <a:latin typeface="Calibri"/>
                <a:ea typeface="Calibri"/>
                <a:cs typeface="Calibri"/>
                <a:sym typeface="Calibri"/>
              </a:rPr>
              <a:t>Updating image</a:t>
            </a:r>
            <a:endParaRPr sz="1950"/>
          </a:p>
          <a:p>
            <a:pPr marL="0" marR="0" lvl="0" indent="0" algn="l" rtl="0">
              <a:spcBef>
                <a:spcPts val="0"/>
              </a:spcBef>
              <a:spcAft>
                <a:spcPts val="0"/>
              </a:spcAft>
              <a:buNone/>
            </a:pPr>
            <a:r>
              <a:rPr lang="en-US" sz="894" b="0">
                <a:solidFill>
                  <a:schemeClr val="accent6"/>
                </a:solidFill>
                <a:latin typeface="Calibri"/>
                <a:ea typeface="Calibri"/>
                <a:cs typeface="Calibri"/>
                <a:sym typeface="Calibri"/>
              </a:rPr>
              <a:t>To update the background image:</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Go to ‘View’</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Select ‘Slide Master’</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Select the page with the image</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Right click on the image and select ‘Change picture’</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Navigate to the location with the new image</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Select ‘insert’</a:t>
            </a:r>
            <a:endParaRPr sz="1950"/>
          </a:p>
          <a:p>
            <a:pPr marL="144458" marR="0" lvl="0" indent="-87706" algn="l" rtl="0">
              <a:spcBef>
                <a:spcPts val="0"/>
              </a:spcBef>
              <a:spcAft>
                <a:spcPts val="0"/>
              </a:spcAft>
              <a:buClr>
                <a:schemeClr val="dk1"/>
              </a:buClr>
              <a:buSzPts val="825"/>
              <a:buFont typeface="Arial"/>
              <a:buNone/>
            </a:pPr>
            <a:endParaRPr sz="894" b="0">
              <a:solidFill>
                <a:schemeClr val="accent6"/>
              </a:solidFill>
              <a:latin typeface="Calibri"/>
              <a:ea typeface="Calibri"/>
              <a:cs typeface="Calibri"/>
              <a:sym typeface="Calibri"/>
            </a:endParaRPr>
          </a:p>
          <a:p>
            <a:pPr marL="0" marR="0" lvl="0" indent="0" algn="l" rtl="0">
              <a:spcBef>
                <a:spcPts val="0"/>
              </a:spcBef>
              <a:spcAft>
                <a:spcPts val="0"/>
              </a:spcAft>
              <a:buClr>
                <a:schemeClr val="accent6"/>
              </a:buClr>
              <a:buSzPts val="825"/>
              <a:buFont typeface="Calibri"/>
              <a:buNone/>
            </a:pPr>
            <a:r>
              <a:rPr lang="en-US" sz="894" b="0">
                <a:solidFill>
                  <a:schemeClr val="accent6"/>
                </a:solidFill>
                <a:latin typeface="Calibri"/>
                <a:ea typeface="Calibri"/>
                <a:cs typeface="Calibri"/>
                <a:sym typeface="Calibri"/>
              </a:rPr>
              <a:t>Please note the new image needs to be at least 14.3cm x 25.4cm to fit the area. If the image does not fit you will need to manually manipulate the image to fit</a:t>
            </a:r>
            <a:endParaRPr sz="1950"/>
          </a:p>
        </p:txBody>
      </p:sp>
      <p:sp>
        <p:nvSpPr>
          <p:cNvPr id="21" name="Google Shape;21;p40"/>
          <p:cNvSpPr txBox="1">
            <a:spLocks noGrp="1"/>
          </p:cNvSpPr>
          <p:nvPr>
            <p:ph type="title"/>
          </p:nvPr>
        </p:nvSpPr>
        <p:spPr>
          <a:xfrm>
            <a:off x="5468548" y="507609"/>
            <a:ext cx="3702319" cy="64904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Font typeface="Calibri"/>
              <a:buNone/>
              <a:defRPr sz="1950" b="1">
                <a:solidFill>
                  <a:srgbClr val="486A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0"/>
          <p:cNvSpPr txBox="1">
            <a:spLocks noGrp="1"/>
          </p:cNvSpPr>
          <p:nvPr>
            <p:ph type="body" idx="1"/>
          </p:nvPr>
        </p:nvSpPr>
        <p:spPr>
          <a:xfrm>
            <a:off x="5468548" y="1274764"/>
            <a:ext cx="3702350" cy="266676"/>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600"/>
              <a:buNone/>
              <a:defRPr sz="1733" b="0">
                <a:solidFill>
                  <a:schemeClr val="accent4"/>
                </a:solidFill>
                <a:latin typeface="Calibri"/>
                <a:ea typeface="Calibri"/>
                <a:cs typeface="Calibri"/>
                <a:sym typeface="Calibri"/>
              </a:defRPr>
            </a:lvl1pPr>
            <a:lvl2pPr marL="990570" lvl="1" indent="-247642" algn="l">
              <a:spcBef>
                <a:spcPts val="487"/>
              </a:spcBef>
              <a:spcAft>
                <a:spcPts val="0"/>
              </a:spcAft>
              <a:buSzPts val="1200"/>
              <a:buNone/>
              <a:defRPr sz="1300">
                <a:solidFill>
                  <a:schemeClr val="accent4"/>
                </a:solidFill>
                <a:latin typeface="Calibri"/>
                <a:ea typeface="Calibri"/>
                <a:cs typeface="Calibri"/>
                <a:sym typeface="Calibri"/>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pic>
        <p:nvPicPr>
          <p:cNvPr id="23" name="Google Shape;23;p4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517856" y="5935353"/>
            <a:ext cx="2932855" cy="350087"/>
          </a:xfrm>
          <a:prstGeom prst="rect">
            <a:avLst/>
          </a:prstGeom>
          <a:noFill/>
          <a:ln>
            <a:noFill/>
          </a:ln>
        </p:spPr>
      </p:pic>
      <p:pic>
        <p:nvPicPr>
          <p:cNvPr id="24" name="Google Shape;24;p40"/>
          <p:cNvPicPr preferRelativeResize="0"/>
          <p:nvPr/>
        </p:nvPicPr>
        <p:blipFill rotWithShape="1">
          <a:blip r:embed="rId4" cstate="print">
            <a:alphaModFix/>
            <a:extLst>
              <a:ext uri="{28A0092B-C50C-407E-A947-70E740481C1C}">
                <a14:useLocalDpi xmlns:a14="http://schemas.microsoft.com/office/drawing/2010/main"/>
              </a:ext>
            </a:extLst>
          </a:blip>
          <a:srcRect l="-12"/>
          <a:stretch/>
        </p:blipFill>
        <p:spPr>
          <a:xfrm>
            <a:off x="-2177256" y="3266284"/>
            <a:ext cx="9906000" cy="6858000"/>
          </a:xfrm>
          <a:custGeom>
            <a:avLst/>
            <a:gdLst/>
            <a:ahLst/>
            <a:cxnLst/>
            <a:rect l="l" t="t" r="r" b="b"/>
            <a:pathLst>
              <a:path w="9144000" h="5143500" extrusionOk="0">
                <a:moveTo>
                  <a:pt x="0" y="0"/>
                </a:moveTo>
                <a:lnTo>
                  <a:pt x="1108" y="0"/>
                </a:lnTo>
                <a:lnTo>
                  <a:pt x="1108" y="5143499"/>
                </a:lnTo>
                <a:lnTo>
                  <a:pt x="9144000" y="5143499"/>
                </a:lnTo>
                <a:lnTo>
                  <a:pt x="9144000" y="5143500"/>
                </a:lnTo>
                <a:lnTo>
                  <a:pt x="0" y="5143500"/>
                </a:lnTo>
                <a:lnTo>
                  <a:pt x="0" y="0"/>
                </a:lnTo>
                <a:close/>
              </a:path>
            </a:pathLst>
          </a:custGeom>
          <a:noFill/>
          <a:ln>
            <a:noFill/>
          </a:ln>
        </p:spPr>
      </p:pic>
    </p:spTree>
    <p:extLst>
      <p:ext uri="{BB962C8B-B14F-4D97-AF65-F5344CB8AC3E}">
        <p14:creationId xmlns:p14="http://schemas.microsoft.com/office/powerpoint/2010/main" val="296243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Freeform 5"/>
          <p:cNvSpPr>
            <a:spLocks/>
          </p:cNvSpPr>
          <p:nvPr userDrawn="1"/>
        </p:nvSpPr>
        <p:spPr bwMode="auto">
          <a:xfrm>
            <a:off x="491172" y="4"/>
            <a:ext cx="9414828" cy="6361297"/>
          </a:xfrm>
          <a:custGeom>
            <a:avLst/>
            <a:gdLst>
              <a:gd name="T0" fmla="*/ 2737 w 2737"/>
              <a:gd name="T1" fmla="*/ 0 h 1501"/>
              <a:gd name="T2" fmla="*/ 2737 w 2737"/>
              <a:gd name="T3" fmla="*/ 743 h 1501"/>
              <a:gd name="T4" fmla="*/ 1834 w 2737"/>
              <a:gd name="T5" fmla="*/ 1002 h 1501"/>
              <a:gd name="T6" fmla="*/ 1330 w 2737"/>
              <a:gd name="T7" fmla="*/ 1146 h 1501"/>
              <a:gd name="T8" fmla="*/ 170 w 2737"/>
              <a:gd name="T9" fmla="*/ 1478 h 1501"/>
              <a:gd name="T10" fmla="*/ 0 w 2737"/>
              <a:gd name="T11" fmla="*/ 1349 h 1501"/>
              <a:gd name="T12" fmla="*/ 0 w 2737"/>
              <a:gd name="T13" fmla="*/ 0 h 1501"/>
              <a:gd name="T14" fmla="*/ 2737 w 2737"/>
              <a:gd name="T15" fmla="*/ 0 h 1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7" h="1501">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bg2"/>
          </a:solidFill>
          <a:ln>
            <a:no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13" name="Text Placeholder 10"/>
          <p:cNvSpPr>
            <a:spLocks noGrp="1"/>
          </p:cNvSpPr>
          <p:nvPr>
            <p:ph type="body" sz="quarter" idx="14" hasCustomPrompt="1"/>
          </p:nvPr>
        </p:nvSpPr>
        <p:spPr>
          <a:xfrm>
            <a:off x="825500" y="4570417"/>
            <a:ext cx="2260600" cy="819151"/>
          </a:xfrm>
        </p:spPr>
        <p:txBody>
          <a:bodyPr wrap="square" anchor="b">
            <a:noAutofit/>
          </a:bodyPr>
          <a:lstStyle>
            <a:lvl1pPr>
              <a:lnSpc>
                <a:spcPct val="100000"/>
              </a:lnSpc>
              <a:spcAft>
                <a:spcPts val="0"/>
              </a:spcAft>
              <a:defRPr sz="10300" b="1">
                <a:solidFill>
                  <a:schemeClr val="bg1"/>
                </a:solidFill>
              </a:defRPr>
            </a:lvl1pPr>
          </a:lstStyle>
          <a:p>
            <a:pPr lvl="0"/>
            <a:r>
              <a:rPr lang="en-US" dirty="0"/>
              <a:t>#.#</a:t>
            </a:r>
          </a:p>
        </p:txBody>
      </p:sp>
      <p:sp>
        <p:nvSpPr>
          <p:cNvPr id="5" name="Title 4"/>
          <p:cNvSpPr>
            <a:spLocks noGrp="1"/>
          </p:cNvSpPr>
          <p:nvPr>
            <p:ph type="title"/>
          </p:nvPr>
        </p:nvSpPr>
        <p:spPr/>
        <p:txBody>
          <a:bodyPr/>
          <a:lstStyle/>
          <a:p>
            <a:r>
              <a:rPr lang="en-GB"/>
              <a:t>Click to edit Master title style</a:t>
            </a:r>
            <a:endParaRPr lang="en-GB" dirty="0"/>
          </a:p>
        </p:txBody>
      </p:sp>
      <p:sp>
        <p:nvSpPr>
          <p:cNvPr id="7" name="Rectangle 6"/>
          <p:cNvSpPr/>
          <p:nvPr userDrawn="1"/>
        </p:nvSpPr>
        <p:spPr>
          <a:xfrm>
            <a:off x="825501" y="6387327"/>
            <a:ext cx="2090316" cy="153888"/>
          </a:xfrm>
          <a:prstGeom prst="rect">
            <a:avLst/>
          </a:prstGeom>
        </p:spPr>
        <p:txBody>
          <a:bodyPr wrap="none" lIns="0" tIns="0" rIns="0" bIns="0">
            <a:noAutofit/>
          </a:bodyPr>
          <a:lstStyle/>
          <a:p>
            <a:pPr defTabSz="872424"/>
            <a:r>
              <a:rPr lang="en-GB" sz="900" dirty="0">
                <a:solidFill>
                  <a:srgbClr val="58595B"/>
                </a:solidFill>
              </a:rPr>
              <a:t>[Title for presentation / Date to go here]</a:t>
            </a:r>
          </a:p>
        </p:txBody>
      </p:sp>
      <p:sp>
        <p:nvSpPr>
          <p:cNvPr id="8"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1"/>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400" dirty="0">
              <a:solidFill>
                <a:srgbClr val="628BA3"/>
              </a:solidFill>
            </a:endParaRPr>
          </a:p>
        </p:txBody>
      </p:sp>
    </p:spTree>
    <p:extLst>
      <p:ext uri="{BB962C8B-B14F-4D97-AF65-F5344CB8AC3E}">
        <p14:creationId xmlns:p14="http://schemas.microsoft.com/office/powerpoint/2010/main" val="338988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25"/>
        <p:cNvGrpSpPr/>
        <p:nvPr/>
      </p:nvGrpSpPr>
      <p:grpSpPr>
        <a:xfrm>
          <a:off x="0" y="0"/>
          <a:ext cx="0" cy="0"/>
          <a:chOff x="0" y="0"/>
          <a:chExt cx="0" cy="0"/>
        </a:xfrm>
      </p:grpSpPr>
      <p:sp>
        <p:nvSpPr>
          <p:cNvPr id="26" name="Google Shape;26;p41"/>
          <p:cNvSpPr txBox="1">
            <a:spLocks noGrp="1"/>
          </p:cNvSpPr>
          <p:nvPr>
            <p:ph type="body" idx="1"/>
          </p:nvPr>
        </p:nvSpPr>
        <p:spPr>
          <a:xfrm>
            <a:off x="825502" y="1436691"/>
            <a:ext cx="8239126" cy="246221"/>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800"/>
              <a:buNone/>
              <a:defRPr/>
            </a:lvl1pPr>
            <a:lvl2pPr marL="990570" lvl="1" indent="-247642" algn="l">
              <a:spcBef>
                <a:spcPts val="487"/>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27" name="Google Shape;27;p41"/>
          <p:cNvSpPr txBox="1">
            <a:spLocks noGrp="1"/>
          </p:cNvSpPr>
          <p:nvPr>
            <p:ph type="title"/>
          </p:nvPr>
        </p:nvSpPr>
        <p:spPr>
          <a:xfrm>
            <a:off x="825502" y="538163"/>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9986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8"/>
        <p:cNvGrpSpPr/>
        <p:nvPr/>
      </p:nvGrpSpPr>
      <p:grpSpPr>
        <a:xfrm>
          <a:off x="0" y="0"/>
          <a:ext cx="0" cy="0"/>
          <a:chOff x="0" y="0"/>
          <a:chExt cx="0" cy="0"/>
        </a:xfrm>
      </p:grpSpPr>
      <p:sp>
        <p:nvSpPr>
          <p:cNvPr id="29" name="Google Shape;29;p42"/>
          <p:cNvSpPr txBox="1">
            <a:spLocks noGrp="1"/>
          </p:cNvSpPr>
          <p:nvPr>
            <p:ph type="title"/>
          </p:nvPr>
        </p:nvSpPr>
        <p:spPr>
          <a:xfrm>
            <a:off x="825502" y="538163"/>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0627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Cover Page_Image 2 (blue-scale)">
  <p:cSld name="Cover Page_Image 2 (blue-scale)">
    <p:spTree>
      <p:nvGrpSpPr>
        <p:cNvPr id="1" name="Shape 30"/>
        <p:cNvGrpSpPr/>
        <p:nvPr/>
      </p:nvGrpSpPr>
      <p:grpSpPr>
        <a:xfrm>
          <a:off x="0" y="0"/>
          <a:ext cx="0" cy="0"/>
          <a:chOff x="0" y="0"/>
          <a:chExt cx="0" cy="0"/>
        </a:xfrm>
      </p:grpSpPr>
      <p:pic>
        <p:nvPicPr>
          <p:cNvPr id="31" name="Google Shape;31;p43"/>
          <p:cNvPicPr preferRelativeResize="0"/>
          <p:nvPr/>
        </p:nvPicPr>
        <p:blipFill/>
        <p:spPr>
          <a:xfrm>
            <a:off x="1468" y="0"/>
            <a:ext cx="9903065" cy="6858000"/>
          </a:xfrm>
          <a:prstGeom prst="rect">
            <a:avLst/>
          </a:prstGeom>
          <a:solidFill>
            <a:srgbClr val="FFFFFF"/>
          </a:solidFill>
          <a:ln>
            <a:noFill/>
          </a:ln>
        </p:spPr>
      </p:pic>
      <p:sp>
        <p:nvSpPr>
          <p:cNvPr id="32" name="Google Shape;32;p43"/>
          <p:cNvSpPr/>
          <p:nvPr/>
        </p:nvSpPr>
        <p:spPr>
          <a:xfrm>
            <a:off x="0" y="-4233"/>
            <a:ext cx="9906000" cy="6862233"/>
          </a:xfrm>
          <a:custGeom>
            <a:avLst/>
            <a:gdLst/>
            <a:ahLst/>
            <a:cxnLst/>
            <a:rect l="l" t="t" r="r" b="b"/>
            <a:pathLst>
              <a:path w="10000" h="10000" extrusionOk="0">
                <a:moveTo>
                  <a:pt x="497" y="0"/>
                </a:moveTo>
                <a:lnTo>
                  <a:pt x="497" y="8327"/>
                </a:lnTo>
                <a:cubicBezTo>
                  <a:pt x="497" y="8901"/>
                  <a:pt x="816" y="9265"/>
                  <a:pt x="1087" y="9123"/>
                </a:cubicBezTo>
                <a:lnTo>
                  <a:pt x="10000" y="4586"/>
                </a:lnTo>
                <a:lnTo>
                  <a:pt x="10000" y="10000"/>
                </a:lnTo>
                <a:lnTo>
                  <a:pt x="0" y="10000"/>
                </a:lnTo>
                <a:lnTo>
                  <a:pt x="0" y="0"/>
                </a:lnTo>
                <a:lnTo>
                  <a:pt x="497" y="0"/>
                </a:lnTo>
                <a:close/>
              </a:path>
            </a:pathLst>
          </a:custGeom>
          <a:solidFill>
            <a:srgbClr val="FFFFFF"/>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33" name="Google Shape;33;p43"/>
          <p:cNvSpPr/>
          <p:nvPr/>
        </p:nvSpPr>
        <p:spPr>
          <a:xfrm>
            <a:off x="6637402" y="1156657"/>
            <a:ext cx="2812772" cy="1969792"/>
          </a:xfrm>
          <a:custGeom>
            <a:avLst/>
            <a:gdLst/>
            <a:ahLst/>
            <a:cxnLst/>
            <a:rect l="l" t="t" r="r" b="b"/>
            <a:pathLst>
              <a:path w="818" h="464" extrusionOk="0">
                <a:moveTo>
                  <a:pt x="818" y="363"/>
                </a:moveTo>
                <a:cubicBezTo>
                  <a:pt x="818" y="0"/>
                  <a:pt x="818" y="0"/>
                  <a:pt x="818" y="0"/>
                </a:cubicBezTo>
                <a:cubicBezTo>
                  <a:pt x="0" y="263"/>
                  <a:pt x="0" y="263"/>
                  <a:pt x="0" y="263"/>
                </a:cubicBezTo>
                <a:cubicBezTo>
                  <a:pt x="684" y="458"/>
                  <a:pt x="684" y="458"/>
                  <a:pt x="684" y="458"/>
                </a:cubicBezTo>
                <a:cubicBezTo>
                  <a:pt x="694" y="462"/>
                  <a:pt x="706" y="464"/>
                  <a:pt x="717" y="464"/>
                </a:cubicBezTo>
                <a:cubicBezTo>
                  <a:pt x="773" y="464"/>
                  <a:pt x="818" y="419"/>
                  <a:pt x="818" y="363"/>
                </a:cubicBezTo>
              </a:path>
            </a:pathLst>
          </a:custGeom>
          <a:solidFill>
            <a:schemeClr val="accent4"/>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pic>
        <p:nvPicPr>
          <p:cNvPr id="34" name="Google Shape;34;p4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6517856" y="5935353"/>
            <a:ext cx="2932855" cy="350087"/>
          </a:xfrm>
          <a:prstGeom prst="rect">
            <a:avLst/>
          </a:prstGeom>
          <a:noFill/>
          <a:ln>
            <a:noFill/>
          </a:ln>
        </p:spPr>
      </p:pic>
      <p:sp>
        <p:nvSpPr>
          <p:cNvPr id="35" name="Google Shape;35;p43"/>
          <p:cNvSpPr/>
          <p:nvPr/>
        </p:nvSpPr>
        <p:spPr>
          <a:xfrm>
            <a:off x="10137578" y="1"/>
            <a:ext cx="2359223" cy="2842387"/>
          </a:xfrm>
          <a:prstGeom prst="rect">
            <a:avLst/>
          </a:prstGeom>
          <a:solidFill>
            <a:srgbClr val="F2F2F2"/>
          </a:solidFill>
          <a:ln>
            <a:noFill/>
          </a:ln>
        </p:spPr>
        <p:txBody>
          <a:bodyPr spcFirstLastPara="1" wrap="square" lIns="69604" tIns="69604" rIns="69604" bIns="69604" anchor="t" anchorCtr="0">
            <a:noAutofit/>
          </a:bodyPr>
          <a:lstStyle/>
          <a:p>
            <a:pPr marL="0" marR="0" lvl="0" indent="0" algn="l" rtl="0">
              <a:spcBef>
                <a:spcPts val="0"/>
              </a:spcBef>
              <a:spcAft>
                <a:spcPts val="0"/>
              </a:spcAft>
              <a:buNone/>
            </a:pPr>
            <a:r>
              <a:rPr lang="en-US" sz="894" b="1">
                <a:solidFill>
                  <a:schemeClr val="accent6"/>
                </a:solidFill>
                <a:latin typeface="Calibri"/>
                <a:ea typeface="Calibri"/>
                <a:cs typeface="Calibri"/>
                <a:sym typeface="Calibri"/>
              </a:rPr>
              <a:t>Updating image</a:t>
            </a:r>
            <a:endParaRPr sz="1950"/>
          </a:p>
          <a:p>
            <a:pPr marL="0" marR="0" lvl="0" indent="0" algn="l" rtl="0">
              <a:spcBef>
                <a:spcPts val="0"/>
              </a:spcBef>
              <a:spcAft>
                <a:spcPts val="0"/>
              </a:spcAft>
              <a:buNone/>
            </a:pPr>
            <a:r>
              <a:rPr lang="en-US" sz="894" b="0">
                <a:solidFill>
                  <a:schemeClr val="accent6"/>
                </a:solidFill>
                <a:latin typeface="Calibri"/>
                <a:ea typeface="Calibri"/>
                <a:cs typeface="Calibri"/>
                <a:sym typeface="Calibri"/>
              </a:rPr>
              <a:t>To update the background image:</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Go to ‘View’</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Select ‘Slide Master’</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Select the page with the image</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Right click on the image and select ‘Change picture’</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Navigate to the location with the new image</a:t>
            </a:r>
            <a:endParaRPr sz="1950"/>
          </a:p>
          <a:p>
            <a:pPr marL="144458" marR="0" lvl="0" indent="-144458" algn="l" rtl="0">
              <a:spcBef>
                <a:spcPts val="0"/>
              </a:spcBef>
              <a:spcAft>
                <a:spcPts val="0"/>
              </a:spcAft>
              <a:buClr>
                <a:schemeClr val="accent6"/>
              </a:buClr>
              <a:buSzPts val="825"/>
              <a:buFont typeface="Arial"/>
              <a:buChar char="•"/>
            </a:pPr>
            <a:r>
              <a:rPr lang="en-US" sz="894" b="0">
                <a:solidFill>
                  <a:schemeClr val="accent6"/>
                </a:solidFill>
                <a:latin typeface="Calibri"/>
                <a:ea typeface="Calibri"/>
                <a:cs typeface="Calibri"/>
                <a:sym typeface="Calibri"/>
              </a:rPr>
              <a:t>Select ‘insert’</a:t>
            </a:r>
            <a:endParaRPr sz="1950"/>
          </a:p>
          <a:p>
            <a:pPr marL="144458" marR="0" lvl="0" indent="-87706" algn="l" rtl="0">
              <a:spcBef>
                <a:spcPts val="0"/>
              </a:spcBef>
              <a:spcAft>
                <a:spcPts val="0"/>
              </a:spcAft>
              <a:buClr>
                <a:schemeClr val="dk1"/>
              </a:buClr>
              <a:buSzPts val="825"/>
              <a:buFont typeface="Arial"/>
              <a:buNone/>
            </a:pPr>
            <a:endParaRPr sz="894" b="0">
              <a:solidFill>
                <a:schemeClr val="accent6"/>
              </a:solidFill>
              <a:latin typeface="Calibri"/>
              <a:ea typeface="Calibri"/>
              <a:cs typeface="Calibri"/>
              <a:sym typeface="Calibri"/>
            </a:endParaRPr>
          </a:p>
          <a:p>
            <a:pPr marL="0" marR="0" lvl="0" indent="0" algn="l" rtl="0">
              <a:spcBef>
                <a:spcPts val="0"/>
              </a:spcBef>
              <a:spcAft>
                <a:spcPts val="0"/>
              </a:spcAft>
              <a:buClr>
                <a:schemeClr val="accent6"/>
              </a:buClr>
              <a:buSzPts val="825"/>
              <a:buFont typeface="Calibri"/>
              <a:buNone/>
            </a:pPr>
            <a:r>
              <a:rPr lang="en-US" sz="894" b="0">
                <a:solidFill>
                  <a:schemeClr val="accent6"/>
                </a:solidFill>
                <a:latin typeface="Calibri"/>
                <a:ea typeface="Calibri"/>
                <a:cs typeface="Calibri"/>
                <a:sym typeface="Calibri"/>
              </a:rPr>
              <a:t>Please note the new image needs to be at least 14.3cm x 25.4cm to fit the area. If the image does not fit you will need to manually manipulate the image to fit</a:t>
            </a:r>
            <a:endParaRPr sz="1950"/>
          </a:p>
        </p:txBody>
      </p:sp>
      <p:sp>
        <p:nvSpPr>
          <p:cNvPr id="36" name="Google Shape;36;p43"/>
          <p:cNvSpPr/>
          <p:nvPr/>
        </p:nvSpPr>
        <p:spPr>
          <a:xfrm>
            <a:off x="5271767" y="0"/>
            <a:ext cx="4178407" cy="2707224"/>
          </a:xfrm>
          <a:custGeom>
            <a:avLst/>
            <a:gdLst/>
            <a:ahLst/>
            <a:cxnLst/>
            <a:rect l="l" t="t" r="r" b="b"/>
            <a:pathLst>
              <a:path w="1214" h="638" extrusionOk="0">
                <a:moveTo>
                  <a:pt x="0" y="0"/>
                </a:moveTo>
                <a:cubicBezTo>
                  <a:pt x="1214" y="0"/>
                  <a:pt x="1214" y="0"/>
                  <a:pt x="1214" y="0"/>
                </a:cubicBezTo>
                <a:cubicBezTo>
                  <a:pt x="1214" y="324"/>
                  <a:pt x="1214" y="324"/>
                  <a:pt x="1214" y="324"/>
                </a:cubicBezTo>
                <a:cubicBezTo>
                  <a:pt x="129" y="633"/>
                  <a:pt x="129" y="633"/>
                  <a:pt x="129" y="633"/>
                </a:cubicBezTo>
                <a:cubicBezTo>
                  <a:pt x="120" y="636"/>
                  <a:pt x="111" y="638"/>
                  <a:pt x="101" y="638"/>
                </a:cubicBezTo>
                <a:cubicBezTo>
                  <a:pt x="45" y="638"/>
                  <a:pt x="0" y="592"/>
                  <a:pt x="0" y="536"/>
                </a:cubicBezTo>
                <a:lnTo>
                  <a:pt x="0" y="0"/>
                </a:lnTo>
                <a:close/>
              </a:path>
            </a:pathLst>
          </a:custGeom>
          <a:solidFill>
            <a:srgbClr val="FFFFFF"/>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37" name="Google Shape;37;p43"/>
          <p:cNvSpPr txBox="1">
            <a:spLocks noGrp="1"/>
          </p:cNvSpPr>
          <p:nvPr>
            <p:ph type="title"/>
          </p:nvPr>
        </p:nvSpPr>
        <p:spPr>
          <a:xfrm>
            <a:off x="5468548" y="507609"/>
            <a:ext cx="3702319" cy="64904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Font typeface="Calibri"/>
              <a:buNone/>
              <a:defRPr sz="1950" b="1">
                <a:solidFill>
                  <a:srgbClr val="486A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3"/>
          <p:cNvSpPr txBox="1">
            <a:spLocks noGrp="1"/>
          </p:cNvSpPr>
          <p:nvPr>
            <p:ph type="body" idx="1"/>
          </p:nvPr>
        </p:nvSpPr>
        <p:spPr>
          <a:xfrm>
            <a:off x="5468522" y="1274764"/>
            <a:ext cx="3702376" cy="266676"/>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600"/>
              <a:buNone/>
              <a:defRPr sz="1733" b="0">
                <a:solidFill>
                  <a:schemeClr val="accent4"/>
                </a:solidFill>
                <a:latin typeface="Calibri"/>
                <a:ea typeface="Calibri"/>
                <a:cs typeface="Calibri"/>
                <a:sym typeface="Calibri"/>
              </a:defRPr>
            </a:lvl1pPr>
            <a:lvl2pPr marL="990570" lvl="1" indent="-247642" algn="l">
              <a:spcBef>
                <a:spcPts val="487"/>
              </a:spcBef>
              <a:spcAft>
                <a:spcPts val="0"/>
              </a:spcAft>
              <a:buSzPts val="1200"/>
              <a:buNone/>
              <a:defRPr sz="1300">
                <a:solidFill>
                  <a:schemeClr val="accent4"/>
                </a:solidFill>
                <a:latin typeface="Calibri"/>
                <a:ea typeface="Calibri"/>
                <a:cs typeface="Calibri"/>
                <a:sym typeface="Calibri"/>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Tree>
    <p:extLst>
      <p:ext uri="{BB962C8B-B14F-4D97-AF65-F5344CB8AC3E}">
        <p14:creationId xmlns:p14="http://schemas.microsoft.com/office/powerpoint/2010/main" val="5666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tatement/quotes">
  <p:cSld name="Statement/quotes">
    <p:bg>
      <p:bgPr>
        <a:solidFill>
          <a:schemeClr val="lt1"/>
        </a:solidFill>
        <a:effectLst/>
      </p:bgPr>
    </p:bg>
    <p:spTree>
      <p:nvGrpSpPr>
        <p:cNvPr id="1" name="Shape 39"/>
        <p:cNvGrpSpPr/>
        <p:nvPr/>
      </p:nvGrpSpPr>
      <p:grpSpPr>
        <a:xfrm>
          <a:off x="0" y="0"/>
          <a:ext cx="0" cy="0"/>
          <a:chOff x="0" y="0"/>
          <a:chExt cx="0" cy="0"/>
        </a:xfrm>
      </p:grpSpPr>
      <p:sp>
        <p:nvSpPr>
          <p:cNvPr id="40" name="Google Shape;40;p44"/>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lt2"/>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41" name="Google Shape;41;p44"/>
          <p:cNvSpPr txBox="1">
            <a:spLocks noGrp="1"/>
          </p:cNvSpPr>
          <p:nvPr>
            <p:ph type="body" idx="1"/>
          </p:nvPr>
        </p:nvSpPr>
        <p:spPr>
          <a:xfrm>
            <a:off x="825502" y="1436691"/>
            <a:ext cx="8239126" cy="246221"/>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800"/>
              <a:buNone/>
              <a:defRPr/>
            </a:lvl1pPr>
            <a:lvl2pPr marL="990570" lvl="1" indent="-247642" algn="l">
              <a:spcBef>
                <a:spcPts val="487"/>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42" name="Google Shape;42;p44"/>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4"/>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13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33839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Section divider 1">
  <p:cSld name="Section divider 1">
    <p:bg>
      <p:bgPr>
        <a:solidFill>
          <a:schemeClr val="lt1"/>
        </a:solidFill>
        <a:effectLst/>
      </p:bgPr>
    </p:bg>
    <p:spTree>
      <p:nvGrpSpPr>
        <p:cNvPr id="1" name="Shape 44"/>
        <p:cNvGrpSpPr/>
        <p:nvPr/>
      </p:nvGrpSpPr>
      <p:grpSpPr>
        <a:xfrm>
          <a:off x="0" y="0"/>
          <a:ext cx="0" cy="0"/>
          <a:chOff x="0" y="0"/>
          <a:chExt cx="0" cy="0"/>
        </a:xfrm>
      </p:grpSpPr>
      <p:sp>
        <p:nvSpPr>
          <p:cNvPr id="45" name="Google Shape;45;p45"/>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lt2"/>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46" name="Google Shape;46;p45"/>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495285" lvl="0" indent="-247642" algn="l">
              <a:lnSpc>
                <a:spcPct val="100000"/>
              </a:lnSpc>
              <a:spcBef>
                <a:spcPts val="0"/>
              </a:spcBef>
              <a:spcAft>
                <a:spcPts val="0"/>
              </a:spcAft>
              <a:buSzPts val="8800"/>
              <a:buNone/>
              <a:defRPr sz="9533" b="1">
                <a:solidFill>
                  <a:schemeClr val="lt1"/>
                </a:solidFill>
              </a:defRPr>
            </a:lvl1pPr>
            <a:lvl2pPr marL="990570" lvl="1" indent="-247642" algn="l">
              <a:spcBef>
                <a:spcPts val="0"/>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47" name="Google Shape;47;p45"/>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5"/>
          <p:cNvSpPr/>
          <p:nvPr/>
        </p:nvSpPr>
        <p:spPr>
          <a:xfrm>
            <a:off x="825501"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12">
                <a:solidFill>
                  <a:schemeClr val="dk1"/>
                </a:solidFill>
                <a:latin typeface="Calibri"/>
                <a:ea typeface="Calibri"/>
                <a:cs typeface="Calibri"/>
                <a:sym typeface="Calibri"/>
              </a:rPr>
              <a:t>[Title for presentation / Date to go here]</a:t>
            </a:r>
            <a:endParaRPr sz="1950"/>
          </a:p>
        </p:txBody>
      </p:sp>
      <p:sp>
        <p:nvSpPr>
          <p:cNvPr id="49" name="Google Shape;49;p45"/>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13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190545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ection divider 2">
  <p:cSld name="Section divider 2">
    <p:bg>
      <p:bgPr>
        <a:solidFill>
          <a:schemeClr val="lt1"/>
        </a:solidFill>
        <a:effectLst/>
      </p:bgPr>
    </p:bg>
    <p:spTree>
      <p:nvGrpSpPr>
        <p:cNvPr id="1" name="Shape 50"/>
        <p:cNvGrpSpPr/>
        <p:nvPr/>
      </p:nvGrpSpPr>
      <p:grpSpPr>
        <a:xfrm>
          <a:off x="0" y="0"/>
          <a:ext cx="0" cy="0"/>
          <a:chOff x="0" y="0"/>
          <a:chExt cx="0" cy="0"/>
        </a:xfrm>
      </p:grpSpPr>
      <p:sp>
        <p:nvSpPr>
          <p:cNvPr id="51" name="Google Shape;51;p46"/>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495285" lvl="0" indent="-247642" algn="l">
              <a:lnSpc>
                <a:spcPct val="100000"/>
              </a:lnSpc>
              <a:spcBef>
                <a:spcPts val="0"/>
              </a:spcBef>
              <a:spcAft>
                <a:spcPts val="0"/>
              </a:spcAft>
              <a:buSzPts val="8800"/>
              <a:buNone/>
              <a:defRPr sz="9533" b="1">
                <a:solidFill>
                  <a:srgbClr val="608BA3"/>
                </a:solidFill>
              </a:defRPr>
            </a:lvl1pPr>
            <a:lvl2pPr marL="990570" lvl="1" indent="-247642" algn="l">
              <a:spcBef>
                <a:spcPts val="0"/>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52" name="Google Shape;52;p46"/>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6"/>
          <p:cNvSpPr/>
          <p:nvPr/>
        </p:nvSpPr>
        <p:spPr>
          <a:xfrm>
            <a:off x="825501"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12">
                <a:solidFill>
                  <a:schemeClr val="dk1"/>
                </a:solidFill>
                <a:latin typeface="Calibri"/>
                <a:ea typeface="Calibri"/>
                <a:cs typeface="Calibri"/>
                <a:sym typeface="Calibri"/>
              </a:rPr>
              <a:t>[Title for presentation / Date to go here]</a:t>
            </a:r>
            <a:endParaRPr sz="1950"/>
          </a:p>
        </p:txBody>
      </p:sp>
      <p:sp>
        <p:nvSpPr>
          <p:cNvPr id="54" name="Google Shape;54;p46"/>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2"/>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1300">
              <a:solidFill>
                <a:schemeClr val="accent1"/>
              </a:solidFill>
              <a:latin typeface="Calibri"/>
              <a:ea typeface="Calibri"/>
              <a:cs typeface="Calibri"/>
              <a:sym typeface="Calibri"/>
            </a:endParaRPr>
          </a:p>
        </p:txBody>
      </p:sp>
      <p:sp>
        <p:nvSpPr>
          <p:cNvPr id="55" name="Google Shape;55;p46"/>
          <p:cNvSpPr/>
          <p:nvPr/>
        </p:nvSpPr>
        <p:spPr>
          <a:xfrm>
            <a:off x="492329" y="0"/>
            <a:ext cx="9413672" cy="6281003"/>
          </a:xfrm>
          <a:custGeom>
            <a:avLst/>
            <a:gdLst/>
            <a:ahLst/>
            <a:cxnLst/>
            <a:rect l="l" t="t" r="r" b="b"/>
            <a:pathLst>
              <a:path w="9503" h="10000" extrusionOk="0">
                <a:moveTo>
                  <a:pt x="0" y="0"/>
                </a:moveTo>
                <a:lnTo>
                  <a:pt x="0" y="9098"/>
                </a:lnTo>
                <a:cubicBezTo>
                  <a:pt x="0" y="9725"/>
                  <a:pt x="319" y="10122"/>
                  <a:pt x="590" y="9967"/>
                </a:cubicBezTo>
                <a:lnTo>
                  <a:pt x="4618" y="7729"/>
                </a:lnTo>
                <a:lnTo>
                  <a:pt x="6368" y="6757"/>
                </a:lnTo>
                <a:lnTo>
                  <a:pt x="9503" y="5010"/>
                </a:lnTo>
              </a:path>
            </a:pathLst>
          </a:custGeom>
          <a:noFill/>
          <a:ln w="19050" cap="flat" cmpd="sng">
            <a:solidFill>
              <a:schemeClr val="accent6"/>
            </a:solidFill>
            <a:prstDash val="solid"/>
            <a:round/>
            <a:headEnd type="none" w="sm" len="sm"/>
            <a:tailEnd type="none" w="sm" len="sm"/>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847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ection divider 3">
  <p:cSld name="Section divider 3">
    <p:bg>
      <p:bgPr>
        <a:solidFill>
          <a:schemeClr val="lt2"/>
        </a:solidFill>
        <a:effectLst/>
      </p:bgPr>
    </p:bg>
    <p:spTree>
      <p:nvGrpSpPr>
        <p:cNvPr id="1" name="Shape 56"/>
        <p:cNvGrpSpPr/>
        <p:nvPr/>
      </p:nvGrpSpPr>
      <p:grpSpPr>
        <a:xfrm>
          <a:off x="0" y="0"/>
          <a:ext cx="0" cy="0"/>
          <a:chOff x="0" y="0"/>
          <a:chExt cx="0" cy="0"/>
        </a:xfrm>
      </p:grpSpPr>
      <p:sp>
        <p:nvSpPr>
          <p:cNvPr id="57" name="Google Shape;57;p47"/>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ABC2D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58" name="Google Shape;58;p47"/>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accent5"/>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59" name="Google Shape;59;p47"/>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E6EDE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60" name="Google Shape;60;p47"/>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495285" lvl="0" indent="-247642" algn="l">
              <a:lnSpc>
                <a:spcPct val="100000"/>
              </a:lnSpc>
              <a:spcBef>
                <a:spcPts val="0"/>
              </a:spcBef>
              <a:spcAft>
                <a:spcPts val="0"/>
              </a:spcAft>
              <a:buSzPts val="8800"/>
              <a:buNone/>
              <a:defRPr sz="9533" b="1">
                <a:solidFill>
                  <a:schemeClr val="lt1"/>
                </a:solidFill>
              </a:defRPr>
            </a:lvl1pPr>
            <a:lvl2pPr marL="990570" lvl="1" indent="-247642" algn="l">
              <a:spcBef>
                <a:spcPts val="0"/>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61" name="Google Shape;61;p47"/>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7"/>
          <p:cNvSpPr/>
          <p:nvPr/>
        </p:nvSpPr>
        <p:spPr>
          <a:xfrm>
            <a:off x="825501"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12">
                <a:solidFill>
                  <a:schemeClr val="lt1"/>
                </a:solidFill>
                <a:latin typeface="Calibri"/>
                <a:ea typeface="Calibri"/>
                <a:cs typeface="Calibri"/>
                <a:sym typeface="Calibri"/>
              </a:rPr>
              <a:t>[Title for presentation / Date to go here]</a:t>
            </a:r>
            <a:endParaRPr sz="1950"/>
          </a:p>
        </p:txBody>
      </p:sp>
      <p:sp>
        <p:nvSpPr>
          <p:cNvPr id="63" name="Google Shape;63;p47"/>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13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132030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ection divider 4">
  <p:cSld name="Section divider 4">
    <p:bg>
      <p:bgPr>
        <a:solidFill>
          <a:schemeClr val="lt2"/>
        </a:solidFill>
        <a:effectLst/>
      </p:bgPr>
    </p:bg>
    <p:spTree>
      <p:nvGrpSpPr>
        <p:cNvPr id="1" name="Shape 64"/>
        <p:cNvGrpSpPr/>
        <p:nvPr/>
      </p:nvGrpSpPr>
      <p:grpSpPr>
        <a:xfrm>
          <a:off x="0" y="0"/>
          <a:ext cx="0" cy="0"/>
          <a:chOff x="0" y="0"/>
          <a:chExt cx="0" cy="0"/>
        </a:xfrm>
      </p:grpSpPr>
      <p:sp>
        <p:nvSpPr>
          <p:cNvPr id="65" name="Google Shape;65;p48"/>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6EB5E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66" name="Google Shape;66;p48"/>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accent4"/>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67" name="Google Shape;67;p48"/>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8CC4E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68" name="Google Shape;68;p48"/>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495285" lvl="0" indent="-247642" algn="l">
              <a:lnSpc>
                <a:spcPct val="100000"/>
              </a:lnSpc>
              <a:spcBef>
                <a:spcPts val="0"/>
              </a:spcBef>
              <a:spcAft>
                <a:spcPts val="0"/>
              </a:spcAft>
              <a:buSzPts val="8800"/>
              <a:buNone/>
              <a:defRPr sz="9533" b="1">
                <a:solidFill>
                  <a:schemeClr val="lt1"/>
                </a:solidFill>
              </a:defRPr>
            </a:lvl1pPr>
            <a:lvl2pPr marL="990570" lvl="1" indent="-247642" algn="l">
              <a:spcBef>
                <a:spcPts val="0"/>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69" name="Google Shape;69;p48"/>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8"/>
          <p:cNvSpPr/>
          <p:nvPr/>
        </p:nvSpPr>
        <p:spPr>
          <a:xfrm>
            <a:off x="825501"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12">
                <a:solidFill>
                  <a:schemeClr val="lt1"/>
                </a:solidFill>
                <a:latin typeface="Calibri"/>
                <a:ea typeface="Calibri"/>
                <a:cs typeface="Calibri"/>
                <a:sym typeface="Calibri"/>
              </a:rPr>
              <a:t>[Title for presentation / Date to go here]</a:t>
            </a:r>
            <a:endParaRPr sz="1950"/>
          </a:p>
        </p:txBody>
      </p:sp>
      <p:sp>
        <p:nvSpPr>
          <p:cNvPr id="71" name="Google Shape;71;p48"/>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13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176595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divider 5">
  <p:cSld name="Section divider 5">
    <p:bg>
      <p:bgPr>
        <a:solidFill>
          <a:schemeClr val="lt2"/>
        </a:solidFill>
        <a:effectLst/>
      </p:bgPr>
    </p:bg>
    <p:spTree>
      <p:nvGrpSpPr>
        <p:cNvPr id="1" name="Shape 72"/>
        <p:cNvGrpSpPr/>
        <p:nvPr/>
      </p:nvGrpSpPr>
      <p:grpSpPr>
        <a:xfrm>
          <a:off x="0" y="0"/>
          <a:ext cx="0" cy="0"/>
          <a:chOff x="0" y="0"/>
          <a:chExt cx="0" cy="0"/>
        </a:xfrm>
      </p:grpSpPr>
      <p:sp>
        <p:nvSpPr>
          <p:cNvPr id="73" name="Google Shape;73;p49"/>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F8A1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74" name="Google Shape;74;p49"/>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F58220"/>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75" name="Google Shape;75;p49"/>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F9B47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76" name="Google Shape;76;p49"/>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495285" lvl="0" indent="-247642" algn="l">
              <a:lnSpc>
                <a:spcPct val="100000"/>
              </a:lnSpc>
              <a:spcBef>
                <a:spcPts val="0"/>
              </a:spcBef>
              <a:spcAft>
                <a:spcPts val="0"/>
              </a:spcAft>
              <a:buSzPts val="8800"/>
              <a:buNone/>
              <a:defRPr sz="9533" b="1">
                <a:solidFill>
                  <a:schemeClr val="lt1"/>
                </a:solidFill>
              </a:defRPr>
            </a:lvl1pPr>
            <a:lvl2pPr marL="990570" lvl="1" indent="-247642" algn="l">
              <a:spcBef>
                <a:spcPts val="0"/>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77" name="Google Shape;77;p49"/>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9"/>
          <p:cNvSpPr/>
          <p:nvPr/>
        </p:nvSpPr>
        <p:spPr>
          <a:xfrm>
            <a:off x="825501"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12">
                <a:solidFill>
                  <a:schemeClr val="lt1"/>
                </a:solidFill>
                <a:latin typeface="Calibri"/>
                <a:ea typeface="Calibri"/>
                <a:cs typeface="Calibri"/>
                <a:sym typeface="Calibri"/>
              </a:rPr>
              <a:t>[Title for presentation / Date to go here]</a:t>
            </a:r>
            <a:endParaRPr sz="1950"/>
          </a:p>
        </p:txBody>
      </p:sp>
      <p:sp>
        <p:nvSpPr>
          <p:cNvPr id="79" name="Google Shape;79;p49"/>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13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243507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Section divider 6">
  <p:cSld name="Section divider 6">
    <p:bg>
      <p:bgPr>
        <a:solidFill>
          <a:schemeClr val="lt2"/>
        </a:solidFill>
        <a:effectLst/>
      </p:bgPr>
    </p:bg>
    <p:spTree>
      <p:nvGrpSpPr>
        <p:cNvPr id="1" name="Shape 80"/>
        <p:cNvGrpSpPr/>
        <p:nvPr/>
      </p:nvGrpSpPr>
      <p:grpSpPr>
        <a:xfrm>
          <a:off x="0" y="0"/>
          <a:ext cx="0" cy="0"/>
          <a:chOff x="0" y="0"/>
          <a:chExt cx="0" cy="0"/>
        </a:xfrm>
      </p:grpSpPr>
      <p:sp>
        <p:nvSpPr>
          <p:cNvPr id="81" name="Google Shape;81;p50"/>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D3E26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82" name="Google Shape;82;p50"/>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C4D82E"/>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83" name="Google Shape;83;p50"/>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DCE88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84" name="Google Shape;84;p50"/>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495285" lvl="0" indent="-247642" algn="l">
              <a:lnSpc>
                <a:spcPct val="100000"/>
              </a:lnSpc>
              <a:spcBef>
                <a:spcPts val="0"/>
              </a:spcBef>
              <a:spcAft>
                <a:spcPts val="0"/>
              </a:spcAft>
              <a:buSzPts val="8800"/>
              <a:buNone/>
              <a:defRPr sz="9533" b="1">
                <a:solidFill>
                  <a:schemeClr val="lt1"/>
                </a:solidFill>
              </a:defRPr>
            </a:lvl1pPr>
            <a:lvl2pPr marL="990570" lvl="1" indent="-247642" algn="l">
              <a:spcBef>
                <a:spcPts val="0"/>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85" name="Google Shape;85;p50"/>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0"/>
          <p:cNvSpPr/>
          <p:nvPr/>
        </p:nvSpPr>
        <p:spPr>
          <a:xfrm>
            <a:off x="825501"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12">
                <a:solidFill>
                  <a:schemeClr val="lt1"/>
                </a:solidFill>
                <a:latin typeface="Calibri"/>
                <a:ea typeface="Calibri"/>
                <a:cs typeface="Calibri"/>
                <a:sym typeface="Calibri"/>
              </a:rPr>
              <a:t>[Title for presentation / Date to go here]</a:t>
            </a:r>
            <a:endParaRPr sz="1950"/>
          </a:p>
        </p:txBody>
      </p:sp>
      <p:sp>
        <p:nvSpPr>
          <p:cNvPr id="87" name="Google Shape;87;p50"/>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13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34916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3" name="Text Placeholder 10"/>
          <p:cNvSpPr>
            <a:spLocks noGrp="1"/>
          </p:cNvSpPr>
          <p:nvPr>
            <p:ph type="body" sz="quarter" idx="14" hasCustomPrompt="1"/>
          </p:nvPr>
        </p:nvSpPr>
        <p:spPr>
          <a:xfrm>
            <a:off x="825500" y="4570417"/>
            <a:ext cx="2260600" cy="819151"/>
          </a:xfrm>
        </p:spPr>
        <p:txBody>
          <a:bodyPr wrap="square" anchor="b">
            <a:noAutofit/>
          </a:bodyPr>
          <a:lstStyle>
            <a:lvl1pPr>
              <a:lnSpc>
                <a:spcPct val="100000"/>
              </a:lnSpc>
              <a:spcAft>
                <a:spcPts val="0"/>
              </a:spcAft>
              <a:defRPr sz="103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GB"/>
              <a:t>Click to edit Master title style</a:t>
            </a:r>
          </a:p>
        </p:txBody>
      </p:sp>
      <p:sp>
        <p:nvSpPr>
          <p:cNvPr id="9" name="Rectangle 8"/>
          <p:cNvSpPr/>
          <p:nvPr userDrawn="1"/>
        </p:nvSpPr>
        <p:spPr>
          <a:xfrm>
            <a:off x="825501" y="6387327"/>
            <a:ext cx="2090316" cy="153888"/>
          </a:xfrm>
          <a:prstGeom prst="rect">
            <a:avLst/>
          </a:prstGeom>
        </p:spPr>
        <p:txBody>
          <a:bodyPr wrap="none" lIns="0" tIns="0" rIns="0" bIns="0">
            <a:noAutofit/>
          </a:bodyPr>
          <a:lstStyle/>
          <a:p>
            <a:pPr defTabSz="872424"/>
            <a:r>
              <a:rPr lang="en-GB" sz="900" dirty="0">
                <a:solidFill>
                  <a:srgbClr val="58595B"/>
                </a:solidFill>
              </a:rPr>
              <a:t>[Title for presentation / Date to go here]</a:t>
            </a:r>
          </a:p>
        </p:txBody>
      </p:sp>
      <p:sp>
        <p:nvSpPr>
          <p:cNvPr id="7"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2"/>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400" dirty="0">
              <a:solidFill>
                <a:srgbClr val="628BA3"/>
              </a:solidFill>
            </a:endParaRPr>
          </a:p>
        </p:txBody>
      </p:sp>
      <p:sp>
        <p:nvSpPr>
          <p:cNvPr id="8" name="Freeform 5"/>
          <p:cNvSpPr>
            <a:spLocks/>
          </p:cNvSpPr>
          <p:nvPr userDrawn="1"/>
        </p:nvSpPr>
        <p:spPr bwMode="auto">
          <a:xfrm>
            <a:off x="492331" y="1"/>
            <a:ext cx="9413672" cy="6281003"/>
          </a:xfrm>
          <a:custGeom>
            <a:avLst/>
            <a:gdLst>
              <a:gd name="T0" fmla="*/ 143 w 2880"/>
              <a:gd name="T1" fmla="*/ 0 h 1620"/>
              <a:gd name="T2" fmla="*/ 143 w 2880"/>
              <a:gd name="T3" fmla="*/ 1349 h 1620"/>
              <a:gd name="T4" fmla="*/ 313 w 2880"/>
              <a:gd name="T5" fmla="*/ 1478 h 1620"/>
              <a:gd name="T6" fmla="*/ 1473 w 2880"/>
              <a:gd name="T7" fmla="*/ 1146 h 1620"/>
              <a:gd name="T8" fmla="*/ 1977 w 2880"/>
              <a:gd name="T9" fmla="*/ 1002 h 1620"/>
              <a:gd name="T10" fmla="*/ 2880 w 2880"/>
              <a:gd name="T11" fmla="*/ 743 h 1620"/>
              <a:gd name="T12" fmla="*/ 2880 w 2880"/>
              <a:gd name="T13" fmla="*/ 1620 h 1620"/>
              <a:gd name="T14" fmla="*/ 0 w 2880"/>
              <a:gd name="T15" fmla="*/ 1620 h 1620"/>
              <a:gd name="T16" fmla="*/ 0 w 2880"/>
              <a:gd name="T17" fmla="*/ 0 h 1620"/>
              <a:gd name="T18" fmla="*/ 2880 w 2880"/>
              <a:gd name="T19" fmla="*/ 0 h 1620"/>
              <a:gd name="T20" fmla="*/ 2880 w 2880"/>
              <a:gd name="T21" fmla="*/ 0 h 1620"/>
              <a:gd name="T22" fmla="*/ 143 w 2880"/>
              <a:gd name="T23" fmla="*/ 0 h 1620"/>
              <a:gd name="connsiteX0" fmla="*/ 10000 w 10100"/>
              <a:gd name="connsiteY0" fmla="*/ 10000 h 10178"/>
              <a:gd name="connsiteX1" fmla="*/ 0 w 10100"/>
              <a:gd name="connsiteY1" fmla="*/ 10000 h 10178"/>
              <a:gd name="connsiteX2" fmla="*/ 0 w 10100"/>
              <a:gd name="connsiteY2" fmla="*/ 0 h 10178"/>
              <a:gd name="connsiteX3" fmla="*/ 10000 w 10100"/>
              <a:gd name="connsiteY3" fmla="*/ 0 h 10178"/>
              <a:gd name="connsiteX4" fmla="*/ 10000 w 10100"/>
              <a:gd name="connsiteY4" fmla="*/ 0 h 10178"/>
              <a:gd name="connsiteX5" fmla="*/ 497 w 10100"/>
              <a:gd name="connsiteY5" fmla="*/ 0 h 10178"/>
              <a:gd name="connsiteX6" fmla="*/ 497 w 10100"/>
              <a:gd name="connsiteY6" fmla="*/ 8327 h 10178"/>
              <a:gd name="connsiteX7" fmla="*/ 1087 w 10100"/>
              <a:gd name="connsiteY7" fmla="*/ 9123 h 10178"/>
              <a:gd name="connsiteX8" fmla="*/ 5115 w 10100"/>
              <a:gd name="connsiteY8" fmla="*/ 7074 h 10178"/>
              <a:gd name="connsiteX9" fmla="*/ 6865 w 10100"/>
              <a:gd name="connsiteY9" fmla="*/ 6185 h 10178"/>
              <a:gd name="connsiteX10" fmla="*/ 10000 w 10100"/>
              <a:gd name="connsiteY10" fmla="*/ 4586 h 10178"/>
              <a:gd name="connsiteX11" fmla="*/ 10100 w 10100"/>
              <a:gd name="connsiteY11" fmla="*/ 10178 h 10178"/>
              <a:gd name="connsiteX0" fmla="*/ 0 w 10100"/>
              <a:gd name="connsiteY0" fmla="*/ 10000 h 10178"/>
              <a:gd name="connsiteX1" fmla="*/ 0 w 10100"/>
              <a:gd name="connsiteY1" fmla="*/ 0 h 10178"/>
              <a:gd name="connsiteX2" fmla="*/ 10000 w 10100"/>
              <a:gd name="connsiteY2" fmla="*/ 0 h 10178"/>
              <a:gd name="connsiteX3" fmla="*/ 10000 w 10100"/>
              <a:gd name="connsiteY3" fmla="*/ 0 h 10178"/>
              <a:gd name="connsiteX4" fmla="*/ 497 w 10100"/>
              <a:gd name="connsiteY4" fmla="*/ 0 h 10178"/>
              <a:gd name="connsiteX5" fmla="*/ 497 w 10100"/>
              <a:gd name="connsiteY5" fmla="*/ 8327 h 10178"/>
              <a:gd name="connsiteX6" fmla="*/ 1087 w 10100"/>
              <a:gd name="connsiteY6" fmla="*/ 9123 h 10178"/>
              <a:gd name="connsiteX7" fmla="*/ 5115 w 10100"/>
              <a:gd name="connsiteY7" fmla="*/ 7074 h 10178"/>
              <a:gd name="connsiteX8" fmla="*/ 6865 w 10100"/>
              <a:gd name="connsiteY8" fmla="*/ 6185 h 10178"/>
              <a:gd name="connsiteX9" fmla="*/ 10000 w 10100"/>
              <a:gd name="connsiteY9" fmla="*/ 4586 h 10178"/>
              <a:gd name="connsiteX10" fmla="*/ 10100 w 10100"/>
              <a:gd name="connsiteY10" fmla="*/ 10178 h 10178"/>
              <a:gd name="connsiteX0" fmla="*/ 0 w 10000"/>
              <a:gd name="connsiteY0" fmla="*/ 10000 h 10000"/>
              <a:gd name="connsiteX1" fmla="*/ 0 w 10000"/>
              <a:gd name="connsiteY1" fmla="*/ 0 h 10000"/>
              <a:gd name="connsiteX2" fmla="*/ 10000 w 10000"/>
              <a:gd name="connsiteY2" fmla="*/ 0 h 10000"/>
              <a:gd name="connsiteX3" fmla="*/ 10000 w 10000"/>
              <a:gd name="connsiteY3" fmla="*/ 0 h 10000"/>
              <a:gd name="connsiteX4" fmla="*/ 497 w 10000"/>
              <a:gd name="connsiteY4" fmla="*/ 0 h 10000"/>
              <a:gd name="connsiteX5" fmla="*/ 497 w 10000"/>
              <a:gd name="connsiteY5" fmla="*/ 8327 h 10000"/>
              <a:gd name="connsiteX6" fmla="*/ 1087 w 10000"/>
              <a:gd name="connsiteY6" fmla="*/ 9123 h 10000"/>
              <a:gd name="connsiteX7" fmla="*/ 5115 w 10000"/>
              <a:gd name="connsiteY7" fmla="*/ 7074 h 10000"/>
              <a:gd name="connsiteX8" fmla="*/ 6865 w 10000"/>
              <a:gd name="connsiteY8" fmla="*/ 6185 h 10000"/>
              <a:gd name="connsiteX9" fmla="*/ 10000 w 10000"/>
              <a:gd name="connsiteY9" fmla="*/ 4586 h 10000"/>
              <a:gd name="connsiteX0" fmla="*/ 0 w 10000"/>
              <a:gd name="connsiteY0" fmla="*/ 0 h 9153"/>
              <a:gd name="connsiteX1" fmla="*/ 10000 w 10000"/>
              <a:gd name="connsiteY1" fmla="*/ 0 h 9153"/>
              <a:gd name="connsiteX2" fmla="*/ 10000 w 10000"/>
              <a:gd name="connsiteY2" fmla="*/ 0 h 9153"/>
              <a:gd name="connsiteX3" fmla="*/ 497 w 10000"/>
              <a:gd name="connsiteY3" fmla="*/ 0 h 9153"/>
              <a:gd name="connsiteX4" fmla="*/ 497 w 10000"/>
              <a:gd name="connsiteY4" fmla="*/ 8327 h 9153"/>
              <a:gd name="connsiteX5" fmla="*/ 1087 w 10000"/>
              <a:gd name="connsiteY5" fmla="*/ 9123 h 9153"/>
              <a:gd name="connsiteX6" fmla="*/ 5115 w 10000"/>
              <a:gd name="connsiteY6" fmla="*/ 7074 h 9153"/>
              <a:gd name="connsiteX7" fmla="*/ 6865 w 10000"/>
              <a:gd name="connsiteY7" fmla="*/ 6185 h 9153"/>
              <a:gd name="connsiteX8" fmla="*/ 10000 w 10000"/>
              <a:gd name="connsiteY8" fmla="*/ 4586 h 9153"/>
              <a:gd name="connsiteX0" fmla="*/ 0 w 10000"/>
              <a:gd name="connsiteY0" fmla="*/ 0 h 10000"/>
              <a:gd name="connsiteX1" fmla="*/ 10000 w 10000"/>
              <a:gd name="connsiteY1" fmla="*/ 0 h 10000"/>
              <a:gd name="connsiteX2" fmla="*/ 497 w 10000"/>
              <a:gd name="connsiteY2" fmla="*/ 0 h 10000"/>
              <a:gd name="connsiteX3" fmla="*/ 497 w 10000"/>
              <a:gd name="connsiteY3" fmla="*/ 9098 h 10000"/>
              <a:gd name="connsiteX4" fmla="*/ 1087 w 10000"/>
              <a:gd name="connsiteY4" fmla="*/ 9967 h 10000"/>
              <a:gd name="connsiteX5" fmla="*/ 5115 w 10000"/>
              <a:gd name="connsiteY5" fmla="*/ 7729 h 10000"/>
              <a:gd name="connsiteX6" fmla="*/ 6865 w 10000"/>
              <a:gd name="connsiteY6" fmla="*/ 6757 h 10000"/>
              <a:gd name="connsiteX7" fmla="*/ 10000 w 10000"/>
              <a:gd name="connsiteY7" fmla="*/ 5010 h 10000"/>
              <a:gd name="connsiteX0" fmla="*/ 0 w 10000"/>
              <a:gd name="connsiteY0" fmla="*/ 0 h 10000"/>
              <a:gd name="connsiteX1" fmla="*/ 497 w 10000"/>
              <a:gd name="connsiteY1" fmla="*/ 0 h 10000"/>
              <a:gd name="connsiteX2" fmla="*/ 497 w 10000"/>
              <a:gd name="connsiteY2" fmla="*/ 9098 h 10000"/>
              <a:gd name="connsiteX3" fmla="*/ 1087 w 10000"/>
              <a:gd name="connsiteY3" fmla="*/ 9967 h 10000"/>
              <a:gd name="connsiteX4" fmla="*/ 5115 w 10000"/>
              <a:gd name="connsiteY4" fmla="*/ 7729 h 10000"/>
              <a:gd name="connsiteX5" fmla="*/ 6865 w 10000"/>
              <a:gd name="connsiteY5" fmla="*/ 6757 h 10000"/>
              <a:gd name="connsiteX6" fmla="*/ 10000 w 10000"/>
              <a:gd name="connsiteY6" fmla="*/ 5010 h 10000"/>
              <a:gd name="connsiteX0" fmla="*/ 0 w 9503"/>
              <a:gd name="connsiteY0" fmla="*/ 0 h 10000"/>
              <a:gd name="connsiteX1" fmla="*/ 0 w 9503"/>
              <a:gd name="connsiteY1" fmla="*/ 9098 h 10000"/>
              <a:gd name="connsiteX2" fmla="*/ 590 w 9503"/>
              <a:gd name="connsiteY2" fmla="*/ 9967 h 10000"/>
              <a:gd name="connsiteX3" fmla="*/ 4618 w 9503"/>
              <a:gd name="connsiteY3" fmla="*/ 7729 h 10000"/>
              <a:gd name="connsiteX4" fmla="*/ 6368 w 9503"/>
              <a:gd name="connsiteY4" fmla="*/ 6757 h 10000"/>
              <a:gd name="connsiteX5" fmla="*/ 9503 w 9503"/>
              <a:gd name="connsiteY5" fmla="*/ 501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3" h="10000">
                <a:moveTo>
                  <a:pt x="0" y="0"/>
                </a:moveTo>
                <a:lnTo>
                  <a:pt x="0" y="9098"/>
                </a:lnTo>
                <a:cubicBezTo>
                  <a:pt x="0" y="9725"/>
                  <a:pt x="319" y="10122"/>
                  <a:pt x="590" y="9967"/>
                </a:cubicBezTo>
                <a:lnTo>
                  <a:pt x="4618" y="7729"/>
                </a:lnTo>
                <a:lnTo>
                  <a:pt x="6368" y="6757"/>
                </a:lnTo>
                <a:lnTo>
                  <a:pt x="9503" y="5010"/>
                </a:lnTo>
              </a:path>
            </a:pathLst>
          </a:custGeom>
          <a:noFill/>
          <a:ln w="19050">
            <a:solidFill>
              <a:schemeClr val="accent6"/>
            </a:solid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Tree>
    <p:extLst>
      <p:ext uri="{BB962C8B-B14F-4D97-AF65-F5344CB8AC3E}">
        <p14:creationId xmlns:p14="http://schemas.microsoft.com/office/powerpoint/2010/main" val="241061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ection divider 7">
  <p:cSld name="Section divider 7">
    <p:bg>
      <p:bgPr>
        <a:solidFill>
          <a:schemeClr val="lt2"/>
        </a:solidFill>
        <a:effectLst/>
      </p:bgPr>
    </p:bg>
    <p:spTree>
      <p:nvGrpSpPr>
        <p:cNvPr id="1" name="Shape 88"/>
        <p:cNvGrpSpPr/>
        <p:nvPr/>
      </p:nvGrpSpPr>
      <p:grpSpPr>
        <a:xfrm>
          <a:off x="0" y="0"/>
          <a:ext cx="0" cy="0"/>
          <a:chOff x="0" y="0"/>
          <a:chExt cx="0" cy="0"/>
        </a:xfrm>
      </p:grpSpPr>
      <p:sp>
        <p:nvSpPr>
          <p:cNvPr id="89" name="Google Shape;89;p51"/>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AE9DC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90" name="Google Shape;90;p51"/>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937CB9"/>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91" name="Google Shape;91;p51"/>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BEB0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92" name="Google Shape;92;p51"/>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495285" lvl="0" indent="-247642" algn="l">
              <a:lnSpc>
                <a:spcPct val="100000"/>
              </a:lnSpc>
              <a:spcBef>
                <a:spcPts val="0"/>
              </a:spcBef>
              <a:spcAft>
                <a:spcPts val="0"/>
              </a:spcAft>
              <a:buSzPts val="8800"/>
              <a:buNone/>
              <a:defRPr sz="9533" b="1">
                <a:solidFill>
                  <a:schemeClr val="lt1"/>
                </a:solidFill>
              </a:defRPr>
            </a:lvl1pPr>
            <a:lvl2pPr marL="990570" lvl="1" indent="-247642" algn="l">
              <a:spcBef>
                <a:spcPts val="0"/>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93" name="Google Shape;93;p51"/>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51"/>
          <p:cNvSpPr/>
          <p:nvPr/>
        </p:nvSpPr>
        <p:spPr>
          <a:xfrm>
            <a:off x="825501"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12">
                <a:solidFill>
                  <a:schemeClr val="lt1"/>
                </a:solidFill>
                <a:latin typeface="Calibri"/>
                <a:ea typeface="Calibri"/>
                <a:cs typeface="Calibri"/>
                <a:sym typeface="Calibri"/>
              </a:rPr>
              <a:t>[Title for presentation / Date to go here]</a:t>
            </a:r>
            <a:endParaRPr sz="1950"/>
          </a:p>
        </p:txBody>
      </p:sp>
      <p:sp>
        <p:nvSpPr>
          <p:cNvPr id="95" name="Google Shape;95;p51"/>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13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188515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Section divider 8">
  <p:cSld name="Section divider 8">
    <p:bg>
      <p:bgPr>
        <a:solidFill>
          <a:schemeClr val="lt2"/>
        </a:solidFill>
        <a:effectLst/>
      </p:bgPr>
    </p:bg>
    <p:spTree>
      <p:nvGrpSpPr>
        <p:cNvPr id="1" name="Shape 96"/>
        <p:cNvGrpSpPr/>
        <p:nvPr/>
      </p:nvGrpSpPr>
      <p:grpSpPr>
        <a:xfrm>
          <a:off x="0" y="0"/>
          <a:ext cx="0" cy="0"/>
          <a:chOff x="0" y="0"/>
          <a:chExt cx="0" cy="0"/>
        </a:xfrm>
      </p:grpSpPr>
      <p:sp>
        <p:nvSpPr>
          <p:cNvPr id="97" name="Google Shape;97;p52"/>
          <p:cNvSpPr/>
          <p:nvPr/>
        </p:nvSpPr>
        <p:spPr>
          <a:xfrm>
            <a:off x="-2063" y="15"/>
            <a:ext cx="9908064" cy="6859693"/>
          </a:xfrm>
          <a:custGeom>
            <a:avLst/>
            <a:gdLst/>
            <a:ahLst/>
            <a:cxnLst/>
            <a:rect l="l" t="t" r="r" b="b"/>
            <a:pathLst>
              <a:path w="9145905" h="5144770" extrusionOk="0">
                <a:moveTo>
                  <a:pt x="9145587" y="5144401"/>
                </a:moveTo>
                <a:lnTo>
                  <a:pt x="0" y="5144401"/>
                </a:lnTo>
                <a:lnTo>
                  <a:pt x="0" y="0"/>
                </a:lnTo>
                <a:lnTo>
                  <a:pt x="9145587" y="0"/>
                </a:lnTo>
                <a:lnTo>
                  <a:pt x="9145587" y="5144401"/>
                </a:lnTo>
                <a:close/>
              </a:path>
            </a:pathLst>
          </a:custGeom>
          <a:solidFill>
            <a:srgbClr val="40CAC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98" name="Google Shape;98;p52"/>
          <p:cNvSpPr/>
          <p:nvPr/>
        </p:nvSpPr>
        <p:spPr>
          <a:xfrm>
            <a:off x="491172" y="1"/>
            <a:ext cx="9414828" cy="6361297"/>
          </a:xfrm>
          <a:custGeom>
            <a:avLst/>
            <a:gdLst/>
            <a:ahLst/>
            <a:cxnLst/>
            <a:rect l="l" t="t" r="r" b="b"/>
            <a:pathLst>
              <a:path w="2737" h="1501" extrusionOk="0">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00B8B0"/>
          </a:solidFill>
          <a:ln>
            <a:noFill/>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99" name="Google Shape;99;p52"/>
          <p:cNvSpPr/>
          <p:nvPr/>
        </p:nvSpPr>
        <p:spPr>
          <a:xfrm>
            <a:off x="5066333" y="3145827"/>
            <a:ext cx="4839494" cy="3413760"/>
          </a:xfrm>
          <a:custGeom>
            <a:avLst/>
            <a:gdLst/>
            <a:ahLst/>
            <a:cxnLst/>
            <a:rect l="l" t="t" r="r" b="b"/>
            <a:pathLst>
              <a:path w="4467225" h="2560320" extrusionOk="0">
                <a:moveTo>
                  <a:pt x="4467059" y="0"/>
                </a:moveTo>
                <a:lnTo>
                  <a:pt x="0" y="1279131"/>
                </a:lnTo>
                <a:lnTo>
                  <a:pt x="4467059" y="2560027"/>
                </a:lnTo>
                <a:lnTo>
                  <a:pt x="4467059" y="0"/>
                </a:lnTo>
                <a:close/>
              </a:path>
            </a:pathLst>
          </a:custGeom>
          <a:solidFill>
            <a:srgbClr val="66D4D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100" name="Google Shape;100;p52"/>
          <p:cNvSpPr txBox="1">
            <a:spLocks noGrp="1"/>
          </p:cNvSpPr>
          <p:nvPr>
            <p:ph type="body" idx="1"/>
          </p:nvPr>
        </p:nvSpPr>
        <p:spPr>
          <a:xfrm>
            <a:off x="825500" y="4570414"/>
            <a:ext cx="2260600" cy="819151"/>
          </a:xfrm>
          <a:prstGeom prst="rect">
            <a:avLst/>
          </a:prstGeom>
          <a:noFill/>
          <a:ln>
            <a:noFill/>
          </a:ln>
        </p:spPr>
        <p:txBody>
          <a:bodyPr spcFirstLastPara="1" wrap="square" lIns="0" tIns="0" rIns="0" bIns="0" anchor="b" anchorCtr="0">
            <a:noAutofit/>
          </a:bodyPr>
          <a:lstStyle>
            <a:lvl1pPr marL="495285" lvl="0" indent="-247642" algn="l">
              <a:lnSpc>
                <a:spcPct val="100000"/>
              </a:lnSpc>
              <a:spcBef>
                <a:spcPts val="0"/>
              </a:spcBef>
              <a:spcAft>
                <a:spcPts val="0"/>
              </a:spcAft>
              <a:buSzPts val="8800"/>
              <a:buNone/>
              <a:defRPr sz="9533" b="1">
                <a:solidFill>
                  <a:schemeClr val="lt1"/>
                </a:solidFill>
              </a:defRPr>
            </a:lvl1pPr>
            <a:lvl2pPr marL="990570" lvl="1" indent="-247642" algn="l">
              <a:spcBef>
                <a:spcPts val="0"/>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101" name="Google Shape;101;p52"/>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2"/>
          <p:cNvSpPr/>
          <p:nvPr/>
        </p:nvSpPr>
        <p:spPr>
          <a:xfrm>
            <a:off x="825501"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12">
                <a:solidFill>
                  <a:schemeClr val="lt1"/>
                </a:solidFill>
                <a:latin typeface="Calibri"/>
                <a:ea typeface="Calibri"/>
                <a:cs typeface="Calibri"/>
                <a:sym typeface="Calibri"/>
              </a:rPr>
              <a:t>[Title for presentation / Date to go here]</a:t>
            </a:r>
            <a:endParaRPr sz="1950"/>
          </a:p>
        </p:txBody>
      </p:sp>
      <p:sp>
        <p:nvSpPr>
          <p:cNvPr id="103" name="Google Shape;103;p52"/>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13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411735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 image">
  <p:cSld name="One column + image">
    <p:spTree>
      <p:nvGrpSpPr>
        <p:cNvPr id="1" name="Shape 104"/>
        <p:cNvGrpSpPr/>
        <p:nvPr/>
      </p:nvGrpSpPr>
      <p:grpSpPr>
        <a:xfrm>
          <a:off x="0" y="0"/>
          <a:ext cx="0" cy="0"/>
          <a:chOff x="0" y="0"/>
          <a:chExt cx="0" cy="0"/>
        </a:xfrm>
      </p:grpSpPr>
      <p:sp>
        <p:nvSpPr>
          <p:cNvPr id="105" name="Google Shape;105;p53"/>
          <p:cNvSpPr>
            <a:spLocks noGrp="1"/>
          </p:cNvSpPr>
          <p:nvPr>
            <p:ph type="pic" idx="2"/>
          </p:nvPr>
        </p:nvSpPr>
        <p:spPr>
          <a:xfrm>
            <a:off x="5111856" y="1436690"/>
            <a:ext cx="394560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chemeClr val="dk1"/>
              </a:buClr>
              <a:buSzPts val="1600"/>
              <a:buFont typeface="Arial"/>
              <a:buNone/>
              <a:defRPr sz="1733" b="1" i="0" u="none" strike="noStrike" cap="none">
                <a:solidFill>
                  <a:schemeClr val="dk1"/>
                </a:solidFill>
                <a:latin typeface="Calibri"/>
                <a:ea typeface="Calibri"/>
                <a:cs typeface="Calibri"/>
                <a:sym typeface="Calibri"/>
              </a:defRPr>
            </a:lvl1pPr>
            <a:lvl2pPr marR="0" lvl="1" algn="l" rtl="0">
              <a:spcBef>
                <a:spcPts val="487"/>
              </a:spcBef>
              <a:spcAft>
                <a:spcPts val="0"/>
              </a:spcAft>
              <a:buClr>
                <a:schemeClr val="dk1"/>
              </a:buClr>
              <a:buSzPts val="1600"/>
              <a:buFont typeface="Arial"/>
              <a:buNone/>
              <a:defRPr sz="1733" b="0" i="0" u="none" strike="noStrike" cap="none">
                <a:solidFill>
                  <a:schemeClr val="dk1"/>
                </a:solidFill>
                <a:latin typeface="Calibri"/>
                <a:ea typeface="Calibri"/>
                <a:cs typeface="Calibri"/>
                <a:sym typeface="Calibri"/>
              </a:defRPr>
            </a:lvl2pPr>
            <a:lvl3pPr marR="0" lvl="2" algn="l" rtl="0">
              <a:spcBef>
                <a:spcPts val="487"/>
              </a:spcBef>
              <a:spcAft>
                <a:spcPts val="0"/>
              </a:spcAft>
              <a:buClr>
                <a:srgbClr val="95AABA"/>
              </a:buClr>
              <a:buSzPts val="1600"/>
              <a:buFont typeface="Calibri"/>
              <a:buChar char="•"/>
              <a:defRPr sz="1733" b="0" i="0" u="none" strike="noStrike" cap="none">
                <a:solidFill>
                  <a:schemeClr val="dk1"/>
                </a:solidFill>
                <a:latin typeface="Calibri"/>
                <a:ea typeface="Calibri"/>
                <a:cs typeface="Calibri"/>
                <a:sym typeface="Calibri"/>
              </a:defRPr>
            </a:lvl3pPr>
            <a:lvl4pPr marR="0" lvl="3" algn="l" rtl="0">
              <a:spcBef>
                <a:spcPts val="487"/>
              </a:spcBef>
              <a:spcAft>
                <a:spcPts val="0"/>
              </a:spcAft>
              <a:buClr>
                <a:schemeClr val="dk2"/>
              </a:buClr>
              <a:buSzPts val="1600"/>
              <a:buFont typeface="Calibri"/>
              <a:buChar char="•"/>
              <a:defRPr sz="1733" b="0" i="0" u="none" strike="noStrike" cap="none">
                <a:solidFill>
                  <a:schemeClr val="dk1"/>
                </a:solidFill>
                <a:latin typeface="Calibri"/>
                <a:ea typeface="Calibri"/>
                <a:cs typeface="Calibri"/>
                <a:sym typeface="Calibri"/>
              </a:defRPr>
            </a:lvl4pPr>
            <a:lvl5pPr marR="0" lvl="4" algn="l" rtl="0">
              <a:spcBef>
                <a:spcPts val="487"/>
              </a:spcBef>
              <a:spcAft>
                <a:spcPts val="0"/>
              </a:spcAft>
              <a:buClr>
                <a:schemeClr val="dk2"/>
              </a:buClr>
              <a:buSzPts val="1600"/>
              <a:buFont typeface="Calibri"/>
              <a:buChar char="─"/>
              <a:defRPr sz="1733" b="0" i="0" u="none" strike="noStrike" cap="none">
                <a:solidFill>
                  <a:schemeClr val="dk1"/>
                </a:solidFill>
                <a:latin typeface="Calibri"/>
                <a:ea typeface="Calibri"/>
                <a:cs typeface="Calibri"/>
                <a:sym typeface="Calibri"/>
              </a:defRPr>
            </a:lvl5pPr>
            <a:lvl6pPr marR="0" lvl="5" algn="l" rtl="0">
              <a:spcBef>
                <a:spcPts val="487"/>
              </a:spcBef>
              <a:spcAft>
                <a:spcPts val="0"/>
              </a:spcAft>
              <a:buClr>
                <a:schemeClr val="dk2"/>
              </a:buClr>
              <a:buSzPts val="1350"/>
              <a:buFont typeface="Calibri"/>
              <a:buChar char="−"/>
              <a:defRPr sz="1462" b="0" i="0" u="none" strike="noStrike" cap="none">
                <a:solidFill>
                  <a:schemeClr val="dk1"/>
                </a:solidFill>
                <a:latin typeface="Calibri"/>
                <a:ea typeface="Calibri"/>
                <a:cs typeface="Calibri"/>
                <a:sym typeface="Calibri"/>
              </a:defRPr>
            </a:lvl6pPr>
            <a:lvl7pPr marR="0" lvl="6" algn="l" rtl="0">
              <a:spcBef>
                <a:spcPts val="487"/>
              </a:spcBef>
              <a:spcAft>
                <a:spcPts val="0"/>
              </a:spcAft>
              <a:buClr>
                <a:schemeClr val="dk1"/>
              </a:buClr>
              <a:buSzPts val="1350"/>
              <a:buFont typeface="Calibri"/>
              <a:buNone/>
              <a:defRPr sz="1462" b="0" i="0" u="none" strike="noStrike" cap="none">
                <a:solidFill>
                  <a:schemeClr val="dk1"/>
                </a:solidFill>
                <a:latin typeface="Calibri"/>
                <a:ea typeface="Calibri"/>
                <a:cs typeface="Calibri"/>
                <a:sym typeface="Calibri"/>
              </a:defRPr>
            </a:lvl7pPr>
            <a:lvl8pPr marR="0" lvl="7" algn="l" rtl="0">
              <a:spcBef>
                <a:spcPts val="487"/>
              </a:spcBef>
              <a:spcAft>
                <a:spcPts val="0"/>
              </a:spcAft>
              <a:buClr>
                <a:schemeClr val="dk1"/>
              </a:buClr>
              <a:buSzPts val="1350"/>
              <a:buFont typeface="Calibri"/>
              <a:buAutoNum type="arabicPeriod"/>
              <a:defRPr sz="1462" b="0" i="0" u="none" strike="noStrike" cap="none">
                <a:solidFill>
                  <a:schemeClr val="dk1"/>
                </a:solidFill>
                <a:latin typeface="Calibri"/>
                <a:ea typeface="Calibri"/>
                <a:cs typeface="Calibri"/>
                <a:sym typeface="Calibri"/>
              </a:defRPr>
            </a:lvl8pPr>
            <a:lvl9pPr marR="0" lvl="8" algn="l" rtl="0">
              <a:spcBef>
                <a:spcPts val="487"/>
              </a:spcBef>
              <a:spcAft>
                <a:spcPts val="487"/>
              </a:spcAft>
              <a:buClr>
                <a:schemeClr val="dk1"/>
              </a:buClr>
              <a:buSzPts val="1350"/>
              <a:buFont typeface="Calibri"/>
              <a:buAutoNum type="alphaLcPeriod"/>
              <a:defRPr sz="1462" b="0" i="0" u="none" strike="noStrike" cap="none">
                <a:solidFill>
                  <a:schemeClr val="dk1"/>
                </a:solidFill>
                <a:latin typeface="Calibri"/>
                <a:ea typeface="Calibri"/>
                <a:cs typeface="Calibri"/>
                <a:sym typeface="Calibri"/>
              </a:defRPr>
            </a:lvl9pPr>
          </a:lstStyle>
          <a:p>
            <a:endParaRPr/>
          </a:p>
        </p:txBody>
      </p:sp>
      <p:sp>
        <p:nvSpPr>
          <p:cNvPr id="106" name="Google Shape;106;p53"/>
          <p:cNvSpPr txBox="1">
            <a:spLocks noGrp="1"/>
          </p:cNvSpPr>
          <p:nvPr>
            <p:ph type="title"/>
          </p:nvPr>
        </p:nvSpPr>
        <p:spPr>
          <a:xfrm>
            <a:off x="825502" y="538163"/>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53"/>
          <p:cNvSpPr txBox="1">
            <a:spLocks noGrp="1"/>
          </p:cNvSpPr>
          <p:nvPr>
            <p:ph type="body" idx="1"/>
          </p:nvPr>
        </p:nvSpPr>
        <p:spPr>
          <a:xfrm>
            <a:off x="825500" y="1436691"/>
            <a:ext cx="3945600" cy="246221"/>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800"/>
              <a:buNone/>
              <a:defRPr/>
            </a:lvl1pPr>
            <a:lvl2pPr marL="990570" lvl="1" indent="-247642" algn="l">
              <a:spcBef>
                <a:spcPts val="487"/>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Tree>
    <p:extLst>
      <p:ext uri="{BB962C8B-B14F-4D97-AF65-F5344CB8AC3E}">
        <p14:creationId xmlns:p14="http://schemas.microsoft.com/office/powerpoint/2010/main" val="7678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08"/>
        <p:cNvGrpSpPr/>
        <p:nvPr/>
      </p:nvGrpSpPr>
      <p:grpSpPr>
        <a:xfrm>
          <a:off x="0" y="0"/>
          <a:ext cx="0" cy="0"/>
          <a:chOff x="0" y="0"/>
          <a:chExt cx="0" cy="0"/>
        </a:xfrm>
      </p:grpSpPr>
      <p:sp>
        <p:nvSpPr>
          <p:cNvPr id="109" name="Google Shape;109;p54"/>
          <p:cNvSpPr txBox="1">
            <a:spLocks noGrp="1"/>
          </p:cNvSpPr>
          <p:nvPr>
            <p:ph type="body" idx="1"/>
          </p:nvPr>
        </p:nvSpPr>
        <p:spPr>
          <a:xfrm>
            <a:off x="825253" y="1436691"/>
            <a:ext cx="3944548" cy="246221"/>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800"/>
              <a:buNone/>
              <a:defRPr/>
            </a:lvl1pPr>
            <a:lvl2pPr marL="990570" lvl="1" indent="-247642" algn="l">
              <a:spcBef>
                <a:spcPts val="487"/>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110" name="Google Shape;110;p54"/>
          <p:cNvSpPr txBox="1">
            <a:spLocks noGrp="1"/>
          </p:cNvSpPr>
          <p:nvPr>
            <p:ph type="body" idx="2"/>
          </p:nvPr>
        </p:nvSpPr>
        <p:spPr>
          <a:xfrm>
            <a:off x="5120080" y="1436691"/>
            <a:ext cx="3944548" cy="246221"/>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800"/>
              <a:buNone/>
              <a:defRPr/>
            </a:lvl1pPr>
            <a:lvl2pPr marL="990570" lvl="1" indent="-247642" algn="l">
              <a:spcBef>
                <a:spcPts val="487"/>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111" name="Google Shape;111;p54"/>
          <p:cNvSpPr txBox="1">
            <a:spLocks noGrp="1"/>
          </p:cNvSpPr>
          <p:nvPr>
            <p:ph type="title"/>
          </p:nvPr>
        </p:nvSpPr>
        <p:spPr>
          <a:xfrm>
            <a:off x="825502" y="538163"/>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2468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112"/>
        <p:cNvGrpSpPr/>
        <p:nvPr/>
      </p:nvGrpSpPr>
      <p:grpSpPr>
        <a:xfrm>
          <a:off x="0" y="0"/>
          <a:ext cx="0" cy="0"/>
          <a:chOff x="0" y="0"/>
          <a:chExt cx="0" cy="0"/>
        </a:xfrm>
      </p:grpSpPr>
      <p:sp>
        <p:nvSpPr>
          <p:cNvPr id="113" name="Google Shape;113;p55"/>
          <p:cNvSpPr txBox="1">
            <a:spLocks noGrp="1"/>
          </p:cNvSpPr>
          <p:nvPr>
            <p:ph type="title"/>
          </p:nvPr>
        </p:nvSpPr>
        <p:spPr>
          <a:xfrm>
            <a:off x="825502" y="538163"/>
            <a:ext cx="8239126" cy="370559"/>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486A7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55"/>
          <p:cNvSpPr txBox="1">
            <a:spLocks noGrp="1"/>
          </p:cNvSpPr>
          <p:nvPr>
            <p:ph type="body" idx="1"/>
          </p:nvPr>
        </p:nvSpPr>
        <p:spPr>
          <a:xfrm>
            <a:off x="825500" y="1436689"/>
            <a:ext cx="2501900" cy="246221"/>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800"/>
              <a:buNone/>
              <a:defRPr/>
            </a:lvl1pPr>
            <a:lvl2pPr marL="990570" lvl="1" indent="-247642" algn="l">
              <a:spcBef>
                <a:spcPts val="487"/>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115" name="Google Shape;115;p55"/>
          <p:cNvSpPr txBox="1">
            <a:spLocks noGrp="1"/>
          </p:cNvSpPr>
          <p:nvPr>
            <p:ph type="body" idx="2"/>
          </p:nvPr>
        </p:nvSpPr>
        <p:spPr>
          <a:xfrm>
            <a:off x="3687763" y="1436689"/>
            <a:ext cx="2501900" cy="246221"/>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800"/>
              <a:buNone/>
              <a:defRPr/>
            </a:lvl1pPr>
            <a:lvl2pPr marL="990570" lvl="1" indent="-247642" algn="l">
              <a:spcBef>
                <a:spcPts val="487"/>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116" name="Google Shape;116;p55"/>
          <p:cNvSpPr txBox="1">
            <a:spLocks noGrp="1"/>
          </p:cNvSpPr>
          <p:nvPr>
            <p:ph type="body" idx="3"/>
          </p:nvPr>
        </p:nvSpPr>
        <p:spPr>
          <a:xfrm>
            <a:off x="6550025" y="1436689"/>
            <a:ext cx="2501900" cy="246221"/>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800"/>
              <a:buNone/>
              <a:defRPr/>
            </a:lvl1pPr>
            <a:lvl2pPr marL="990570" lvl="1" indent="-247642" algn="l">
              <a:spcBef>
                <a:spcPts val="487"/>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Tree>
    <p:extLst>
      <p:ext uri="{BB962C8B-B14F-4D97-AF65-F5344CB8AC3E}">
        <p14:creationId xmlns:p14="http://schemas.microsoft.com/office/powerpoint/2010/main" val="142294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Backpage 1">
  <p:cSld name="Backpage 1">
    <p:bg>
      <p:bgPr>
        <a:solidFill>
          <a:schemeClr val="lt1"/>
        </a:solidFill>
        <a:effectLst/>
      </p:bgPr>
    </p:bg>
    <p:spTree>
      <p:nvGrpSpPr>
        <p:cNvPr id="1" name="Shape 117"/>
        <p:cNvGrpSpPr/>
        <p:nvPr/>
      </p:nvGrpSpPr>
      <p:grpSpPr>
        <a:xfrm>
          <a:off x="0" y="0"/>
          <a:ext cx="0" cy="0"/>
          <a:chOff x="0" y="0"/>
          <a:chExt cx="0" cy="0"/>
        </a:xfrm>
      </p:grpSpPr>
      <p:sp>
        <p:nvSpPr>
          <p:cNvPr id="118" name="Google Shape;118;p56"/>
          <p:cNvSpPr/>
          <p:nvPr/>
        </p:nvSpPr>
        <p:spPr>
          <a:xfrm>
            <a:off x="491172" y="1"/>
            <a:ext cx="9414828" cy="6278033"/>
          </a:xfrm>
          <a:custGeom>
            <a:avLst/>
            <a:gdLst/>
            <a:ahLst/>
            <a:cxnLst/>
            <a:rect l="l" t="t" r="r" b="b"/>
            <a:pathLst>
              <a:path w="8690610" h="4708525" extrusionOk="0">
                <a:moveTo>
                  <a:pt x="8690521" y="0"/>
                </a:moveTo>
                <a:lnTo>
                  <a:pt x="0" y="0"/>
                </a:lnTo>
                <a:lnTo>
                  <a:pt x="0" y="4283214"/>
                </a:lnTo>
                <a:lnTo>
                  <a:pt x="2639" y="4331538"/>
                </a:lnTo>
                <a:lnTo>
                  <a:pt x="10327" y="4377654"/>
                </a:lnTo>
                <a:lnTo>
                  <a:pt x="22719" y="4421413"/>
                </a:lnTo>
                <a:lnTo>
                  <a:pt x="39470" y="4462667"/>
                </a:lnTo>
                <a:lnTo>
                  <a:pt x="60235" y="4501266"/>
                </a:lnTo>
                <a:lnTo>
                  <a:pt x="84668" y="4537061"/>
                </a:lnTo>
                <a:lnTo>
                  <a:pt x="112424" y="4569904"/>
                </a:lnTo>
                <a:lnTo>
                  <a:pt x="143158" y="4599646"/>
                </a:lnTo>
                <a:lnTo>
                  <a:pt x="176526" y="4626136"/>
                </a:lnTo>
                <a:lnTo>
                  <a:pt x="212182" y="4649228"/>
                </a:lnTo>
                <a:lnTo>
                  <a:pt x="249781" y="4668770"/>
                </a:lnTo>
                <a:lnTo>
                  <a:pt x="288978" y="4684615"/>
                </a:lnTo>
                <a:lnTo>
                  <a:pt x="329428" y="4696613"/>
                </a:lnTo>
                <a:lnTo>
                  <a:pt x="370785" y="4704616"/>
                </a:lnTo>
                <a:lnTo>
                  <a:pt x="412705" y="4708474"/>
                </a:lnTo>
                <a:lnTo>
                  <a:pt x="454843" y="4708039"/>
                </a:lnTo>
                <a:lnTo>
                  <a:pt x="496853" y="4703161"/>
                </a:lnTo>
                <a:lnTo>
                  <a:pt x="538391" y="4693691"/>
                </a:lnTo>
                <a:lnTo>
                  <a:pt x="8690521" y="2359355"/>
                </a:lnTo>
                <a:lnTo>
                  <a:pt x="8690521" y="0"/>
                </a:lnTo>
                <a:close/>
              </a:path>
            </a:pathLst>
          </a:custGeom>
          <a:solidFill>
            <a:srgbClr val="8FAEC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
        <p:nvSpPr>
          <p:cNvPr id="119" name="Google Shape;119;p56"/>
          <p:cNvSpPr txBox="1">
            <a:spLocks noGrp="1"/>
          </p:cNvSpPr>
          <p:nvPr>
            <p:ph type="title"/>
          </p:nvPr>
        </p:nvSpPr>
        <p:spPr>
          <a:xfrm>
            <a:off x="825502" y="563563"/>
            <a:ext cx="8239126" cy="370559"/>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2800"/>
              <a:buFont typeface="Calibri"/>
              <a:buNone/>
              <a:defRPr sz="3033"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56"/>
          <p:cNvSpPr txBox="1">
            <a:spLocks noGrp="1"/>
          </p:cNvSpPr>
          <p:nvPr>
            <p:ph type="body" idx="1"/>
          </p:nvPr>
        </p:nvSpPr>
        <p:spPr>
          <a:xfrm>
            <a:off x="825500" y="1412878"/>
            <a:ext cx="5613400" cy="315086"/>
          </a:xfrm>
          <a:prstGeom prst="rect">
            <a:avLst/>
          </a:prstGeom>
          <a:noFill/>
          <a:ln>
            <a:noFill/>
          </a:ln>
        </p:spPr>
        <p:txBody>
          <a:bodyPr spcFirstLastPara="1" wrap="square" lIns="0" tIns="0" rIns="0" bIns="0" anchor="t" anchorCtr="0">
            <a:spAutoFit/>
          </a:bodyPr>
          <a:lstStyle>
            <a:lvl1pPr marL="495285" lvl="0" indent="-247642" algn="l">
              <a:lnSpc>
                <a:spcPct val="105000"/>
              </a:lnSpc>
              <a:spcBef>
                <a:spcPts val="0"/>
              </a:spcBef>
              <a:spcAft>
                <a:spcPts val="0"/>
              </a:spcAft>
              <a:buSzPts val="1800"/>
              <a:buNone/>
              <a:defRPr sz="1950" b="0">
                <a:solidFill>
                  <a:schemeClr val="lt1"/>
                </a:solidFill>
              </a:defRPr>
            </a:lvl1pPr>
            <a:lvl2pPr marL="990570" lvl="1" indent="-247642" algn="l">
              <a:spcBef>
                <a:spcPts val="1462"/>
              </a:spcBef>
              <a:spcAft>
                <a:spcPts val="0"/>
              </a:spcAft>
              <a:buSzPts val="1600"/>
              <a:buNone/>
              <a:defRPr>
                <a:solidFill>
                  <a:schemeClr val="lt1"/>
                </a:solidFill>
              </a:defRPr>
            </a:lvl2pPr>
            <a:lvl3pPr marL="1485854" lvl="2" indent="-357706" algn="l">
              <a:spcBef>
                <a:spcPts val="487"/>
              </a:spcBef>
              <a:spcAft>
                <a:spcPts val="0"/>
              </a:spcAft>
              <a:buClr>
                <a:schemeClr val="lt1"/>
              </a:buClr>
              <a:buSzPts val="1600"/>
              <a:buChar char="•"/>
              <a:defRPr>
                <a:solidFill>
                  <a:schemeClr val="lt1"/>
                </a:solidFill>
              </a:defRPr>
            </a:lvl3pPr>
            <a:lvl4pPr marL="1981139" lvl="3" indent="-357706" algn="l">
              <a:spcBef>
                <a:spcPts val="487"/>
              </a:spcBef>
              <a:spcAft>
                <a:spcPts val="0"/>
              </a:spcAft>
              <a:buClr>
                <a:schemeClr val="lt1"/>
              </a:buClr>
              <a:buSzPts val="1600"/>
              <a:buChar char="•"/>
              <a:defRPr>
                <a:solidFill>
                  <a:schemeClr val="lt1"/>
                </a:solidFill>
              </a:defRPr>
            </a:lvl4pPr>
            <a:lvl5pPr marL="2476424" lvl="4" indent="-357706" algn="l">
              <a:spcBef>
                <a:spcPts val="487"/>
              </a:spcBef>
              <a:spcAft>
                <a:spcPts val="0"/>
              </a:spcAft>
              <a:buClr>
                <a:schemeClr val="lt1"/>
              </a:buClr>
              <a:buSzPts val="1600"/>
              <a:buChar char="─"/>
              <a:defRPr>
                <a:solidFill>
                  <a:schemeClr val="lt1"/>
                </a:solidFill>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sp>
        <p:nvSpPr>
          <p:cNvPr id="121" name="Google Shape;121;p56"/>
          <p:cNvSpPr/>
          <p:nvPr/>
        </p:nvSpPr>
        <p:spPr>
          <a:xfrm>
            <a:off x="825501" y="6387327"/>
            <a:ext cx="2090316" cy="1538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12">
                <a:solidFill>
                  <a:schemeClr val="dk1"/>
                </a:solidFill>
                <a:latin typeface="Calibri"/>
                <a:ea typeface="Calibri"/>
                <a:cs typeface="Calibri"/>
                <a:sym typeface="Calibri"/>
              </a:rPr>
              <a:t>[Title for presentation / Date to go here]</a:t>
            </a:r>
            <a:endParaRPr sz="1950"/>
          </a:p>
        </p:txBody>
      </p:sp>
      <p:sp>
        <p:nvSpPr>
          <p:cNvPr id="122" name="Google Shape;122;p56"/>
          <p:cNvSpPr/>
          <p:nvPr/>
        </p:nvSpPr>
        <p:spPr>
          <a:xfrm>
            <a:off x="5849138" y="5637541"/>
            <a:ext cx="3778513" cy="1220460"/>
          </a:xfrm>
          <a:prstGeom prst="rect">
            <a:avLst/>
          </a:prstGeom>
          <a:solidFill>
            <a:schemeClr val="lt1"/>
          </a:solidFill>
          <a:ln>
            <a:noFill/>
          </a:ln>
        </p:spPr>
        <p:txBody>
          <a:bodyPr spcFirstLastPara="1" wrap="square" lIns="58500" tIns="58500" rIns="58500" bIns="58500" anchor="ctr" anchorCtr="1">
            <a:noAutofit/>
          </a:bodyPr>
          <a:lstStyle/>
          <a:p>
            <a:pPr marL="0" marR="0" lvl="0" indent="0" algn="ctr" rtl="0">
              <a:spcBef>
                <a:spcPts val="0"/>
              </a:spcBef>
              <a:spcAft>
                <a:spcPts val="0"/>
              </a:spcAft>
              <a:buNone/>
            </a:pPr>
            <a:endParaRPr sz="1137">
              <a:solidFill>
                <a:schemeClr val="lt1"/>
              </a:solidFill>
              <a:latin typeface="Calibri"/>
              <a:ea typeface="Calibri"/>
              <a:cs typeface="Calibri"/>
              <a:sym typeface="Calibri"/>
            </a:endParaRPr>
          </a:p>
        </p:txBody>
      </p:sp>
      <p:pic>
        <p:nvPicPr>
          <p:cNvPr id="123" name="Google Shape;123;p56"/>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6517856" y="5935353"/>
            <a:ext cx="2932855" cy="350087"/>
          </a:xfrm>
          <a:prstGeom prst="rect">
            <a:avLst/>
          </a:prstGeom>
          <a:noFill/>
          <a:ln>
            <a:noFill/>
          </a:ln>
        </p:spPr>
      </p:pic>
      <p:sp>
        <p:nvSpPr>
          <p:cNvPr id="124" name="Google Shape;124;p56"/>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1"/>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1300">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77123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page 2">
  <p:cSld name="Backpage 2">
    <p:bg>
      <p:bgPr>
        <a:solidFill>
          <a:schemeClr val="lt1"/>
        </a:solidFill>
        <a:effectLst/>
      </p:bgPr>
    </p:bg>
    <p:spTree>
      <p:nvGrpSpPr>
        <p:cNvPr id="1" name="Shape 125"/>
        <p:cNvGrpSpPr/>
        <p:nvPr/>
      </p:nvGrpSpPr>
      <p:grpSpPr>
        <a:xfrm>
          <a:off x="0" y="0"/>
          <a:ext cx="0" cy="0"/>
          <a:chOff x="0" y="0"/>
          <a:chExt cx="0" cy="0"/>
        </a:xfrm>
      </p:grpSpPr>
      <p:sp>
        <p:nvSpPr>
          <p:cNvPr id="126" name="Google Shape;126;p57"/>
          <p:cNvSpPr/>
          <p:nvPr/>
        </p:nvSpPr>
        <p:spPr>
          <a:xfrm>
            <a:off x="5849138" y="5637541"/>
            <a:ext cx="3778513" cy="1220460"/>
          </a:xfrm>
          <a:prstGeom prst="rect">
            <a:avLst/>
          </a:prstGeom>
          <a:solidFill>
            <a:schemeClr val="lt1"/>
          </a:solidFill>
          <a:ln>
            <a:noFill/>
          </a:ln>
        </p:spPr>
        <p:txBody>
          <a:bodyPr spcFirstLastPara="1" wrap="square" lIns="58500" tIns="58500" rIns="58500" bIns="58500" anchor="ctr" anchorCtr="1">
            <a:noAutofit/>
          </a:bodyPr>
          <a:lstStyle/>
          <a:p>
            <a:pPr marL="0" marR="0" lvl="0" indent="0" algn="ctr" rtl="0">
              <a:spcBef>
                <a:spcPts val="0"/>
              </a:spcBef>
              <a:spcAft>
                <a:spcPts val="0"/>
              </a:spcAft>
              <a:buNone/>
            </a:pPr>
            <a:endParaRPr sz="1137">
              <a:solidFill>
                <a:schemeClr val="lt1"/>
              </a:solidFill>
              <a:latin typeface="Calibri"/>
              <a:ea typeface="Calibri"/>
              <a:cs typeface="Calibri"/>
              <a:sym typeface="Calibri"/>
            </a:endParaRPr>
          </a:p>
        </p:txBody>
      </p:sp>
      <p:sp>
        <p:nvSpPr>
          <p:cNvPr id="127" name="Google Shape;127;p57"/>
          <p:cNvSpPr txBox="1">
            <a:spLocks noGrp="1"/>
          </p:cNvSpPr>
          <p:nvPr>
            <p:ph type="title"/>
          </p:nvPr>
        </p:nvSpPr>
        <p:spPr>
          <a:xfrm>
            <a:off x="825502" y="563563"/>
            <a:ext cx="8239126" cy="370559"/>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5"/>
              </a:buClr>
              <a:buSzPts val="2800"/>
              <a:buFont typeface="Calibri"/>
              <a:buNone/>
              <a:defRPr sz="3033"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57"/>
          <p:cNvSpPr txBox="1">
            <a:spLocks noGrp="1"/>
          </p:cNvSpPr>
          <p:nvPr>
            <p:ph type="body" idx="1"/>
          </p:nvPr>
        </p:nvSpPr>
        <p:spPr>
          <a:xfrm>
            <a:off x="825500" y="1436691"/>
            <a:ext cx="5385933" cy="246221"/>
          </a:xfrm>
          <a:prstGeom prst="rect">
            <a:avLst/>
          </a:prstGeom>
          <a:noFill/>
          <a:ln>
            <a:noFill/>
          </a:ln>
        </p:spPr>
        <p:txBody>
          <a:bodyPr spcFirstLastPara="1" wrap="square" lIns="0" tIns="0" rIns="0" bIns="0" anchor="t" anchorCtr="0">
            <a:spAutoFit/>
          </a:bodyPr>
          <a:lstStyle>
            <a:lvl1pPr marL="495285" lvl="0" indent="-247642" algn="l">
              <a:spcBef>
                <a:spcPts val="0"/>
              </a:spcBef>
              <a:spcAft>
                <a:spcPts val="0"/>
              </a:spcAft>
              <a:buSzPts val="1800"/>
              <a:buNone/>
              <a:defRPr/>
            </a:lvl1pPr>
            <a:lvl2pPr marL="990570" lvl="1" indent="-247642" algn="l">
              <a:spcBef>
                <a:spcPts val="487"/>
              </a:spcBef>
              <a:spcAft>
                <a:spcPts val="0"/>
              </a:spcAft>
              <a:buSzPts val="1800"/>
              <a:buNone/>
              <a:defRPr/>
            </a:lvl2pPr>
            <a:lvl3pPr marL="1485854" lvl="2" indent="-371464" algn="l">
              <a:spcBef>
                <a:spcPts val="487"/>
              </a:spcBef>
              <a:spcAft>
                <a:spcPts val="0"/>
              </a:spcAft>
              <a:buSzPts val="1800"/>
              <a:buChar char="•"/>
              <a:defRPr/>
            </a:lvl3pPr>
            <a:lvl4pPr marL="1981139" lvl="3" indent="-371464" algn="l">
              <a:spcBef>
                <a:spcPts val="487"/>
              </a:spcBef>
              <a:spcAft>
                <a:spcPts val="0"/>
              </a:spcAft>
              <a:buSzPts val="1800"/>
              <a:buChar char="•"/>
              <a:defRPr/>
            </a:lvl4pPr>
            <a:lvl5pPr marL="2476424" lvl="4" indent="-371464" algn="l">
              <a:spcBef>
                <a:spcPts val="487"/>
              </a:spcBef>
              <a:spcAft>
                <a:spcPts val="0"/>
              </a:spcAft>
              <a:buSzPts val="1800"/>
              <a:buChar char="─"/>
              <a:defRPr/>
            </a:lvl5pPr>
            <a:lvl6pPr marL="2971709" lvl="5" indent="-371464" algn="l">
              <a:spcBef>
                <a:spcPts val="487"/>
              </a:spcBef>
              <a:spcAft>
                <a:spcPts val="0"/>
              </a:spcAft>
              <a:buSzPts val="1800"/>
              <a:buChar char="−"/>
              <a:defRPr/>
            </a:lvl6pPr>
            <a:lvl7pPr marL="3466993" lvl="6" indent="-247642" algn="l">
              <a:spcBef>
                <a:spcPts val="487"/>
              </a:spcBef>
              <a:spcAft>
                <a:spcPts val="0"/>
              </a:spcAft>
              <a:buSzPts val="1800"/>
              <a:buNone/>
              <a:defRPr/>
            </a:lvl7pPr>
            <a:lvl8pPr marL="3962278" lvl="7" indent="-371464" algn="l">
              <a:spcBef>
                <a:spcPts val="487"/>
              </a:spcBef>
              <a:spcAft>
                <a:spcPts val="0"/>
              </a:spcAft>
              <a:buSzPts val="1800"/>
              <a:buAutoNum type="arabicPeriod"/>
              <a:defRPr/>
            </a:lvl8pPr>
            <a:lvl9pPr marL="4457563" lvl="8" indent="-371464" algn="l">
              <a:spcBef>
                <a:spcPts val="487"/>
              </a:spcBef>
              <a:spcAft>
                <a:spcPts val="487"/>
              </a:spcAft>
              <a:buSzPts val="1800"/>
              <a:buAutoNum type="alphaLcPeriod"/>
              <a:defRPr/>
            </a:lvl9pPr>
          </a:lstStyle>
          <a:p>
            <a:endParaRPr/>
          </a:p>
        </p:txBody>
      </p:sp>
      <p:pic>
        <p:nvPicPr>
          <p:cNvPr id="129" name="Google Shape;129;p57"/>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6517856" y="5935353"/>
            <a:ext cx="2932855" cy="350087"/>
          </a:xfrm>
          <a:prstGeom prst="rect">
            <a:avLst/>
          </a:prstGeom>
          <a:noFill/>
          <a:ln>
            <a:noFill/>
          </a:ln>
        </p:spPr>
      </p:pic>
      <p:sp>
        <p:nvSpPr>
          <p:cNvPr id="130" name="Google Shape;130;p57"/>
          <p:cNvSpPr/>
          <p:nvPr/>
        </p:nvSpPr>
        <p:spPr>
          <a:xfrm>
            <a:off x="492329" y="0"/>
            <a:ext cx="9413672" cy="6281003"/>
          </a:xfrm>
          <a:custGeom>
            <a:avLst/>
            <a:gdLst/>
            <a:ahLst/>
            <a:cxnLst/>
            <a:rect l="l" t="t" r="r" b="b"/>
            <a:pathLst>
              <a:path w="9503" h="10000" extrusionOk="0">
                <a:moveTo>
                  <a:pt x="0" y="0"/>
                </a:moveTo>
                <a:lnTo>
                  <a:pt x="0" y="9098"/>
                </a:lnTo>
                <a:cubicBezTo>
                  <a:pt x="0" y="9725"/>
                  <a:pt x="319" y="10122"/>
                  <a:pt x="590" y="9967"/>
                </a:cubicBezTo>
                <a:lnTo>
                  <a:pt x="4618" y="7729"/>
                </a:lnTo>
                <a:lnTo>
                  <a:pt x="6368" y="6757"/>
                </a:lnTo>
                <a:lnTo>
                  <a:pt x="9503" y="5010"/>
                </a:lnTo>
              </a:path>
            </a:pathLst>
          </a:custGeom>
          <a:noFill/>
          <a:ln w="19050" cap="flat" cmpd="sng">
            <a:solidFill>
              <a:schemeClr val="accent6"/>
            </a:solidFill>
            <a:prstDash val="solid"/>
            <a:round/>
            <a:headEnd type="none" w="sm" len="sm"/>
            <a:tailEnd type="none" w="sm" len="sm"/>
          </a:ln>
        </p:spPr>
        <p:txBody>
          <a:bodyPr spcFirstLastPara="1" wrap="square" lIns="99044" tIns="49508" rIns="99044" bIns="49508" anchor="t" anchorCtr="0">
            <a:noAutofit/>
          </a:bodyPr>
          <a:lstStyle/>
          <a:p>
            <a:pPr marL="0" marR="0" lvl="0" indent="0" algn="l" rtl="0">
              <a:spcBef>
                <a:spcPts val="0"/>
              </a:spcBef>
              <a:spcAft>
                <a:spcPts val="0"/>
              </a:spcAft>
              <a:buNone/>
            </a:pPr>
            <a:endParaRPr sz="1662">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112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2" y="1436691"/>
            <a:ext cx="8239126" cy="1487587"/>
          </a:xfrm>
        </p:spPr>
        <p:txBody>
          <a:bodyPr>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itle 11"/>
          <p:cNvSpPr>
            <a:spLocks noGrp="1"/>
          </p:cNvSpPr>
          <p:nvPr>
            <p:ph type="title"/>
          </p:nvPr>
        </p:nvSpPr>
        <p:spPr>
          <a:xfrm>
            <a:off x="825502" y="538163"/>
            <a:ext cx="8239126" cy="370559"/>
          </a:xfrm>
        </p:spPr>
        <p:txBody>
          <a:bodyPr/>
          <a:lstStyle/>
          <a:p>
            <a:r>
              <a:rPr lang="en-GB"/>
              <a:t>Click to edit Master title style</a:t>
            </a:r>
          </a:p>
        </p:txBody>
      </p:sp>
    </p:spTree>
    <p:extLst>
      <p:ext uri="{BB962C8B-B14F-4D97-AF65-F5344CB8AC3E}">
        <p14:creationId xmlns:p14="http://schemas.microsoft.com/office/powerpoint/2010/main" val="205615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11" name="bk object 16"/>
          <p:cNvSpPr/>
          <p:nvPr userDrawn="1"/>
        </p:nvSpPr>
        <p:spPr>
          <a:xfrm>
            <a:off x="-2061" y="16"/>
            <a:ext cx="9908064" cy="6859693"/>
          </a:xfrm>
          <a:custGeom>
            <a:avLst/>
            <a:gdLst/>
            <a:ahLst/>
            <a:cxnLst/>
            <a:rect l="l" t="t" r="r" b="b"/>
            <a:pathLst>
              <a:path w="9145905" h="5144770">
                <a:moveTo>
                  <a:pt x="9145587" y="5144401"/>
                </a:moveTo>
                <a:lnTo>
                  <a:pt x="0" y="5144401"/>
                </a:lnTo>
                <a:lnTo>
                  <a:pt x="0" y="0"/>
                </a:lnTo>
                <a:lnTo>
                  <a:pt x="9145587" y="0"/>
                </a:lnTo>
                <a:lnTo>
                  <a:pt x="9145587" y="5144401"/>
                </a:lnTo>
                <a:close/>
              </a:path>
            </a:pathLst>
          </a:custGeom>
          <a:solidFill>
            <a:srgbClr val="ABC2D1"/>
          </a:solidFill>
        </p:spPr>
        <p:txBody>
          <a:bodyPr wrap="square" lIns="0" tIns="0" rIns="0" bIns="0" rtlCol="0"/>
          <a:lstStyle/>
          <a:p>
            <a:pPr defTabSz="872424"/>
            <a:endParaRPr>
              <a:solidFill>
                <a:srgbClr val="58595B"/>
              </a:solidFill>
            </a:endParaRPr>
          </a:p>
        </p:txBody>
      </p:sp>
      <p:sp>
        <p:nvSpPr>
          <p:cNvPr id="12" name="Freeform 5"/>
          <p:cNvSpPr>
            <a:spLocks/>
          </p:cNvSpPr>
          <p:nvPr userDrawn="1"/>
        </p:nvSpPr>
        <p:spPr bwMode="auto">
          <a:xfrm>
            <a:off x="491172" y="4"/>
            <a:ext cx="9414828" cy="6361297"/>
          </a:xfrm>
          <a:custGeom>
            <a:avLst/>
            <a:gdLst>
              <a:gd name="T0" fmla="*/ 2737 w 2737"/>
              <a:gd name="T1" fmla="*/ 0 h 1501"/>
              <a:gd name="T2" fmla="*/ 2737 w 2737"/>
              <a:gd name="T3" fmla="*/ 743 h 1501"/>
              <a:gd name="T4" fmla="*/ 1834 w 2737"/>
              <a:gd name="T5" fmla="*/ 1002 h 1501"/>
              <a:gd name="T6" fmla="*/ 1330 w 2737"/>
              <a:gd name="T7" fmla="*/ 1146 h 1501"/>
              <a:gd name="T8" fmla="*/ 170 w 2737"/>
              <a:gd name="T9" fmla="*/ 1478 h 1501"/>
              <a:gd name="T10" fmla="*/ 0 w 2737"/>
              <a:gd name="T11" fmla="*/ 1349 h 1501"/>
              <a:gd name="T12" fmla="*/ 0 w 2737"/>
              <a:gd name="T13" fmla="*/ 0 h 1501"/>
              <a:gd name="T14" fmla="*/ 2737 w 2737"/>
              <a:gd name="T15" fmla="*/ 0 h 1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7" h="1501">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accent5"/>
          </a:solidFill>
          <a:ln>
            <a:no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14" name="bk object 17"/>
          <p:cNvSpPr/>
          <p:nvPr userDrawn="1"/>
        </p:nvSpPr>
        <p:spPr>
          <a:xfrm>
            <a:off x="5066333" y="3145827"/>
            <a:ext cx="4839494" cy="3413760"/>
          </a:xfrm>
          <a:custGeom>
            <a:avLst/>
            <a:gdLst/>
            <a:ahLst/>
            <a:cxnLst/>
            <a:rect l="l" t="t" r="r" b="b"/>
            <a:pathLst>
              <a:path w="4467225" h="2560320">
                <a:moveTo>
                  <a:pt x="4467059" y="0"/>
                </a:moveTo>
                <a:lnTo>
                  <a:pt x="0" y="1279131"/>
                </a:lnTo>
                <a:lnTo>
                  <a:pt x="4467059" y="2560027"/>
                </a:lnTo>
                <a:lnTo>
                  <a:pt x="4467059" y="0"/>
                </a:lnTo>
                <a:close/>
              </a:path>
            </a:pathLst>
          </a:custGeom>
          <a:solidFill>
            <a:srgbClr val="E6EDEF"/>
          </a:solidFill>
        </p:spPr>
        <p:txBody>
          <a:bodyPr wrap="square" lIns="0" tIns="0" rIns="0" bIns="0" rtlCol="0"/>
          <a:lstStyle/>
          <a:p>
            <a:pPr defTabSz="872424"/>
            <a:endParaRPr>
              <a:solidFill>
                <a:srgbClr val="58595B"/>
              </a:solidFill>
            </a:endParaRPr>
          </a:p>
        </p:txBody>
      </p:sp>
      <p:sp>
        <p:nvSpPr>
          <p:cNvPr id="13" name="Text Placeholder 10"/>
          <p:cNvSpPr>
            <a:spLocks noGrp="1"/>
          </p:cNvSpPr>
          <p:nvPr>
            <p:ph type="body" sz="quarter" idx="14" hasCustomPrompt="1"/>
          </p:nvPr>
        </p:nvSpPr>
        <p:spPr>
          <a:xfrm>
            <a:off x="825500" y="4570417"/>
            <a:ext cx="2260600" cy="819151"/>
          </a:xfrm>
        </p:spPr>
        <p:txBody>
          <a:bodyPr wrap="square" anchor="b">
            <a:noAutofit/>
          </a:bodyPr>
          <a:lstStyle>
            <a:lvl1pPr>
              <a:lnSpc>
                <a:spcPct val="100000"/>
              </a:lnSpc>
              <a:spcAft>
                <a:spcPts val="0"/>
              </a:spcAft>
              <a:defRPr sz="10300" b="1">
                <a:solidFill>
                  <a:schemeClr val="bg1"/>
                </a:solidFill>
              </a:defRPr>
            </a:lvl1pPr>
          </a:lstStyle>
          <a:p>
            <a:pPr lvl="0"/>
            <a:r>
              <a:rPr lang="en-US" dirty="0"/>
              <a:t>#.#</a:t>
            </a:r>
          </a:p>
        </p:txBody>
      </p:sp>
      <p:sp>
        <p:nvSpPr>
          <p:cNvPr id="10" name="Title 9"/>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Rectangle 8"/>
          <p:cNvSpPr/>
          <p:nvPr userDrawn="1"/>
        </p:nvSpPr>
        <p:spPr>
          <a:xfrm>
            <a:off x="825501" y="6387327"/>
            <a:ext cx="2090316" cy="153888"/>
          </a:xfrm>
          <a:prstGeom prst="rect">
            <a:avLst/>
          </a:prstGeom>
        </p:spPr>
        <p:txBody>
          <a:bodyPr wrap="none" lIns="0" tIns="0" rIns="0" bIns="0">
            <a:noAutofit/>
          </a:bodyPr>
          <a:lstStyle/>
          <a:p>
            <a:pPr defTabSz="872424"/>
            <a:r>
              <a:rPr lang="en-GB" sz="900" dirty="0">
                <a:solidFill>
                  <a:srgbClr val="FFFFFF"/>
                </a:solidFill>
              </a:rPr>
              <a:t>[Title for presentation / Date to go here]</a:t>
            </a:r>
          </a:p>
        </p:txBody>
      </p:sp>
      <p:sp>
        <p:nvSpPr>
          <p:cNvPr id="17"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1"/>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400" dirty="0">
              <a:solidFill>
                <a:srgbClr val="628BA3"/>
              </a:solidFill>
            </a:endParaRPr>
          </a:p>
        </p:txBody>
      </p:sp>
    </p:spTree>
    <p:extLst>
      <p:ext uri="{BB962C8B-B14F-4D97-AF65-F5344CB8AC3E}">
        <p14:creationId xmlns:p14="http://schemas.microsoft.com/office/powerpoint/2010/main" val="166492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15" name="bk object 16"/>
          <p:cNvSpPr/>
          <p:nvPr userDrawn="1"/>
        </p:nvSpPr>
        <p:spPr>
          <a:xfrm>
            <a:off x="-2061" y="16"/>
            <a:ext cx="9908064" cy="6859693"/>
          </a:xfrm>
          <a:custGeom>
            <a:avLst/>
            <a:gdLst/>
            <a:ahLst/>
            <a:cxnLst/>
            <a:rect l="l" t="t" r="r" b="b"/>
            <a:pathLst>
              <a:path w="9145905" h="5144770">
                <a:moveTo>
                  <a:pt x="9145587" y="5144401"/>
                </a:moveTo>
                <a:lnTo>
                  <a:pt x="0" y="5144401"/>
                </a:lnTo>
                <a:lnTo>
                  <a:pt x="0" y="0"/>
                </a:lnTo>
                <a:lnTo>
                  <a:pt x="9145587" y="0"/>
                </a:lnTo>
                <a:lnTo>
                  <a:pt x="9145587" y="5144401"/>
                </a:lnTo>
                <a:close/>
              </a:path>
            </a:pathLst>
          </a:custGeom>
          <a:solidFill>
            <a:srgbClr val="6EB5E1"/>
          </a:solidFill>
        </p:spPr>
        <p:txBody>
          <a:bodyPr wrap="square" lIns="0" tIns="0" rIns="0" bIns="0" rtlCol="0"/>
          <a:lstStyle/>
          <a:p>
            <a:pPr defTabSz="872424"/>
            <a:endParaRPr>
              <a:solidFill>
                <a:srgbClr val="58595B"/>
              </a:solidFill>
            </a:endParaRPr>
          </a:p>
        </p:txBody>
      </p:sp>
      <p:sp>
        <p:nvSpPr>
          <p:cNvPr id="10" name="Freeform 5"/>
          <p:cNvSpPr>
            <a:spLocks/>
          </p:cNvSpPr>
          <p:nvPr userDrawn="1"/>
        </p:nvSpPr>
        <p:spPr bwMode="auto">
          <a:xfrm>
            <a:off x="491172" y="4"/>
            <a:ext cx="9414828" cy="6361297"/>
          </a:xfrm>
          <a:custGeom>
            <a:avLst/>
            <a:gdLst>
              <a:gd name="T0" fmla="*/ 2737 w 2737"/>
              <a:gd name="T1" fmla="*/ 0 h 1501"/>
              <a:gd name="T2" fmla="*/ 2737 w 2737"/>
              <a:gd name="T3" fmla="*/ 743 h 1501"/>
              <a:gd name="T4" fmla="*/ 1834 w 2737"/>
              <a:gd name="T5" fmla="*/ 1002 h 1501"/>
              <a:gd name="T6" fmla="*/ 1330 w 2737"/>
              <a:gd name="T7" fmla="*/ 1146 h 1501"/>
              <a:gd name="T8" fmla="*/ 170 w 2737"/>
              <a:gd name="T9" fmla="*/ 1478 h 1501"/>
              <a:gd name="T10" fmla="*/ 0 w 2737"/>
              <a:gd name="T11" fmla="*/ 1349 h 1501"/>
              <a:gd name="T12" fmla="*/ 0 w 2737"/>
              <a:gd name="T13" fmla="*/ 0 h 1501"/>
              <a:gd name="T14" fmla="*/ 2737 w 2737"/>
              <a:gd name="T15" fmla="*/ 0 h 1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7" h="1501">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chemeClr val="accent4"/>
          </a:solidFill>
          <a:ln>
            <a:no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17" name="bk object 17"/>
          <p:cNvSpPr/>
          <p:nvPr userDrawn="1"/>
        </p:nvSpPr>
        <p:spPr>
          <a:xfrm>
            <a:off x="5066333" y="3145827"/>
            <a:ext cx="4839494" cy="3413760"/>
          </a:xfrm>
          <a:custGeom>
            <a:avLst/>
            <a:gdLst/>
            <a:ahLst/>
            <a:cxnLst/>
            <a:rect l="l" t="t" r="r" b="b"/>
            <a:pathLst>
              <a:path w="4467225" h="2560320">
                <a:moveTo>
                  <a:pt x="4467059" y="0"/>
                </a:moveTo>
                <a:lnTo>
                  <a:pt x="0" y="1279131"/>
                </a:lnTo>
                <a:lnTo>
                  <a:pt x="4467059" y="2560027"/>
                </a:lnTo>
                <a:lnTo>
                  <a:pt x="4467059" y="0"/>
                </a:lnTo>
                <a:close/>
              </a:path>
            </a:pathLst>
          </a:custGeom>
          <a:solidFill>
            <a:srgbClr val="8CC4E7"/>
          </a:solidFill>
        </p:spPr>
        <p:txBody>
          <a:bodyPr wrap="square" lIns="0" tIns="0" rIns="0" bIns="0" rtlCol="0"/>
          <a:lstStyle/>
          <a:p>
            <a:pPr defTabSz="872424"/>
            <a:endParaRPr>
              <a:solidFill>
                <a:srgbClr val="58595B"/>
              </a:solidFill>
            </a:endParaRPr>
          </a:p>
        </p:txBody>
      </p:sp>
      <p:sp>
        <p:nvSpPr>
          <p:cNvPr id="13" name="Text Placeholder 10"/>
          <p:cNvSpPr>
            <a:spLocks noGrp="1"/>
          </p:cNvSpPr>
          <p:nvPr>
            <p:ph type="body" sz="quarter" idx="14" hasCustomPrompt="1"/>
          </p:nvPr>
        </p:nvSpPr>
        <p:spPr>
          <a:xfrm>
            <a:off x="825500" y="4570417"/>
            <a:ext cx="2260600" cy="819151"/>
          </a:xfrm>
        </p:spPr>
        <p:txBody>
          <a:bodyPr wrap="square" anchor="b">
            <a:noAutofit/>
          </a:bodyPr>
          <a:lstStyle>
            <a:lvl1pPr>
              <a:lnSpc>
                <a:spcPct val="100000"/>
              </a:lnSpc>
              <a:spcAft>
                <a:spcPts val="0"/>
              </a:spcAft>
              <a:defRPr sz="103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9" name="Rectangle 8"/>
          <p:cNvSpPr/>
          <p:nvPr userDrawn="1"/>
        </p:nvSpPr>
        <p:spPr>
          <a:xfrm>
            <a:off x="825501" y="6387327"/>
            <a:ext cx="2090316" cy="153888"/>
          </a:xfrm>
          <a:prstGeom prst="rect">
            <a:avLst/>
          </a:prstGeom>
        </p:spPr>
        <p:txBody>
          <a:bodyPr wrap="none" lIns="0" tIns="0" rIns="0" bIns="0">
            <a:noAutofit/>
          </a:bodyPr>
          <a:lstStyle/>
          <a:p>
            <a:pPr defTabSz="872424"/>
            <a:r>
              <a:rPr lang="en-GB" sz="900" dirty="0">
                <a:solidFill>
                  <a:srgbClr val="FFFFFF"/>
                </a:solidFill>
              </a:rPr>
              <a:t>[Title for presentation / Date to go here]</a:t>
            </a:r>
          </a:p>
        </p:txBody>
      </p:sp>
      <p:sp>
        <p:nvSpPr>
          <p:cNvPr id="19"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1"/>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400" dirty="0">
              <a:solidFill>
                <a:srgbClr val="628BA3"/>
              </a:solidFill>
            </a:endParaRPr>
          </a:p>
        </p:txBody>
      </p:sp>
    </p:spTree>
    <p:extLst>
      <p:ext uri="{BB962C8B-B14F-4D97-AF65-F5344CB8AC3E}">
        <p14:creationId xmlns:p14="http://schemas.microsoft.com/office/powerpoint/2010/main" val="89431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16" name="bk object 16"/>
          <p:cNvSpPr/>
          <p:nvPr userDrawn="1"/>
        </p:nvSpPr>
        <p:spPr>
          <a:xfrm>
            <a:off x="-2061" y="16"/>
            <a:ext cx="9908064" cy="6859693"/>
          </a:xfrm>
          <a:custGeom>
            <a:avLst/>
            <a:gdLst/>
            <a:ahLst/>
            <a:cxnLst/>
            <a:rect l="l" t="t" r="r" b="b"/>
            <a:pathLst>
              <a:path w="9145905" h="5144770">
                <a:moveTo>
                  <a:pt x="9145587" y="5144401"/>
                </a:moveTo>
                <a:lnTo>
                  <a:pt x="0" y="5144401"/>
                </a:lnTo>
                <a:lnTo>
                  <a:pt x="0" y="0"/>
                </a:lnTo>
                <a:lnTo>
                  <a:pt x="9145587" y="0"/>
                </a:lnTo>
                <a:lnTo>
                  <a:pt x="9145587" y="5144401"/>
                </a:lnTo>
                <a:close/>
              </a:path>
            </a:pathLst>
          </a:custGeom>
          <a:solidFill>
            <a:srgbClr val="F8A158"/>
          </a:solidFill>
        </p:spPr>
        <p:txBody>
          <a:bodyPr wrap="square" lIns="0" tIns="0" rIns="0" bIns="0" rtlCol="0"/>
          <a:lstStyle/>
          <a:p>
            <a:pPr defTabSz="872424"/>
            <a:endParaRPr>
              <a:solidFill>
                <a:srgbClr val="58595B"/>
              </a:solidFill>
            </a:endParaRPr>
          </a:p>
        </p:txBody>
      </p:sp>
      <p:sp>
        <p:nvSpPr>
          <p:cNvPr id="10" name="Freeform 5"/>
          <p:cNvSpPr>
            <a:spLocks/>
          </p:cNvSpPr>
          <p:nvPr userDrawn="1"/>
        </p:nvSpPr>
        <p:spPr bwMode="auto">
          <a:xfrm>
            <a:off x="491172" y="4"/>
            <a:ext cx="9414828" cy="6361297"/>
          </a:xfrm>
          <a:custGeom>
            <a:avLst/>
            <a:gdLst>
              <a:gd name="T0" fmla="*/ 2737 w 2737"/>
              <a:gd name="T1" fmla="*/ 0 h 1501"/>
              <a:gd name="T2" fmla="*/ 2737 w 2737"/>
              <a:gd name="T3" fmla="*/ 743 h 1501"/>
              <a:gd name="T4" fmla="*/ 1834 w 2737"/>
              <a:gd name="T5" fmla="*/ 1002 h 1501"/>
              <a:gd name="T6" fmla="*/ 1330 w 2737"/>
              <a:gd name="T7" fmla="*/ 1146 h 1501"/>
              <a:gd name="T8" fmla="*/ 170 w 2737"/>
              <a:gd name="T9" fmla="*/ 1478 h 1501"/>
              <a:gd name="T10" fmla="*/ 0 w 2737"/>
              <a:gd name="T11" fmla="*/ 1349 h 1501"/>
              <a:gd name="T12" fmla="*/ 0 w 2737"/>
              <a:gd name="T13" fmla="*/ 0 h 1501"/>
              <a:gd name="T14" fmla="*/ 2737 w 2737"/>
              <a:gd name="T15" fmla="*/ 0 h 1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7" h="1501">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F58220"/>
          </a:solidFill>
          <a:ln>
            <a:no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17" name="bk object 17"/>
          <p:cNvSpPr/>
          <p:nvPr userDrawn="1"/>
        </p:nvSpPr>
        <p:spPr>
          <a:xfrm>
            <a:off x="5066333" y="3145827"/>
            <a:ext cx="4839494" cy="3413760"/>
          </a:xfrm>
          <a:custGeom>
            <a:avLst/>
            <a:gdLst/>
            <a:ahLst/>
            <a:cxnLst/>
            <a:rect l="l" t="t" r="r" b="b"/>
            <a:pathLst>
              <a:path w="4467225" h="2560320">
                <a:moveTo>
                  <a:pt x="4467059" y="0"/>
                </a:moveTo>
                <a:lnTo>
                  <a:pt x="0" y="1279131"/>
                </a:lnTo>
                <a:lnTo>
                  <a:pt x="4467059" y="2560027"/>
                </a:lnTo>
                <a:lnTo>
                  <a:pt x="4467059" y="0"/>
                </a:lnTo>
                <a:close/>
              </a:path>
            </a:pathLst>
          </a:custGeom>
          <a:solidFill>
            <a:srgbClr val="F9B479"/>
          </a:solidFill>
        </p:spPr>
        <p:txBody>
          <a:bodyPr wrap="square" lIns="0" tIns="0" rIns="0" bIns="0" rtlCol="0"/>
          <a:lstStyle/>
          <a:p>
            <a:pPr defTabSz="872424"/>
            <a:endParaRPr>
              <a:solidFill>
                <a:srgbClr val="58595B"/>
              </a:solidFill>
            </a:endParaRPr>
          </a:p>
        </p:txBody>
      </p:sp>
      <p:sp>
        <p:nvSpPr>
          <p:cNvPr id="13" name="Text Placeholder 10"/>
          <p:cNvSpPr>
            <a:spLocks noGrp="1"/>
          </p:cNvSpPr>
          <p:nvPr>
            <p:ph type="body" sz="quarter" idx="14" hasCustomPrompt="1"/>
          </p:nvPr>
        </p:nvSpPr>
        <p:spPr>
          <a:xfrm>
            <a:off x="825500" y="4570417"/>
            <a:ext cx="2260600" cy="819151"/>
          </a:xfrm>
        </p:spPr>
        <p:txBody>
          <a:bodyPr wrap="square" anchor="b">
            <a:noAutofit/>
          </a:bodyPr>
          <a:lstStyle>
            <a:lvl1pPr>
              <a:lnSpc>
                <a:spcPct val="100000"/>
              </a:lnSpc>
              <a:spcAft>
                <a:spcPts val="0"/>
              </a:spcAft>
              <a:defRPr sz="103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Rectangle 8"/>
          <p:cNvSpPr/>
          <p:nvPr userDrawn="1"/>
        </p:nvSpPr>
        <p:spPr>
          <a:xfrm>
            <a:off x="825501" y="6387327"/>
            <a:ext cx="2090316" cy="153888"/>
          </a:xfrm>
          <a:prstGeom prst="rect">
            <a:avLst/>
          </a:prstGeom>
        </p:spPr>
        <p:txBody>
          <a:bodyPr wrap="none" lIns="0" tIns="0" rIns="0" bIns="0">
            <a:noAutofit/>
          </a:bodyPr>
          <a:lstStyle/>
          <a:p>
            <a:pPr defTabSz="872424"/>
            <a:r>
              <a:rPr lang="en-GB" sz="900" dirty="0">
                <a:solidFill>
                  <a:srgbClr val="FFFFFF"/>
                </a:solidFill>
              </a:rPr>
              <a:t>[Title for presentation / Date to go here]</a:t>
            </a:r>
          </a:p>
        </p:txBody>
      </p:sp>
      <p:sp>
        <p:nvSpPr>
          <p:cNvPr id="19"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1"/>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400" dirty="0">
              <a:solidFill>
                <a:srgbClr val="628BA3"/>
              </a:solidFill>
            </a:endParaRPr>
          </a:p>
        </p:txBody>
      </p:sp>
    </p:spTree>
    <p:extLst>
      <p:ext uri="{BB962C8B-B14F-4D97-AF65-F5344CB8AC3E}">
        <p14:creationId xmlns:p14="http://schemas.microsoft.com/office/powerpoint/2010/main" val="47669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15" name="bk object 16"/>
          <p:cNvSpPr/>
          <p:nvPr userDrawn="1"/>
        </p:nvSpPr>
        <p:spPr>
          <a:xfrm>
            <a:off x="-2061" y="16"/>
            <a:ext cx="9908064" cy="6859693"/>
          </a:xfrm>
          <a:custGeom>
            <a:avLst/>
            <a:gdLst/>
            <a:ahLst/>
            <a:cxnLst/>
            <a:rect l="l" t="t" r="r" b="b"/>
            <a:pathLst>
              <a:path w="9145905" h="5144770">
                <a:moveTo>
                  <a:pt x="9145587" y="5144401"/>
                </a:moveTo>
                <a:lnTo>
                  <a:pt x="0" y="5144401"/>
                </a:lnTo>
                <a:lnTo>
                  <a:pt x="0" y="0"/>
                </a:lnTo>
                <a:lnTo>
                  <a:pt x="9145587" y="0"/>
                </a:lnTo>
                <a:lnTo>
                  <a:pt x="9145587" y="5144401"/>
                </a:lnTo>
                <a:close/>
              </a:path>
            </a:pathLst>
          </a:custGeom>
          <a:solidFill>
            <a:srgbClr val="D3E262"/>
          </a:solidFill>
        </p:spPr>
        <p:txBody>
          <a:bodyPr wrap="square" lIns="0" tIns="0" rIns="0" bIns="0" rtlCol="0"/>
          <a:lstStyle/>
          <a:p>
            <a:pPr defTabSz="872424"/>
            <a:endParaRPr>
              <a:solidFill>
                <a:srgbClr val="58595B"/>
              </a:solidFill>
            </a:endParaRPr>
          </a:p>
        </p:txBody>
      </p:sp>
      <p:sp>
        <p:nvSpPr>
          <p:cNvPr id="12" name="Freeform 5"/>
          <p:cNvSpPr>
            <a:spLocks/>
          </p:cNvSpPr>
          <p:nvPr userDrawn="1"/>
        </p:nvSpPr>
        <p:spPr bwMode="auto">
          <a:xfrm>
            <a:off x="491172" y="4"/>
            <a:ext cx="9414828" cy="6361297"/>
          </a:xfrm>
          <a:custGeom>
            <a:avLst/>
            <a:gdLst>
              <a:gd name="T0" fmla="*/ 2737 w 2737"/>
              <a:gd name="T1" fmla="*/ 0 h 1501"/>
              <a:gd name="T2" fmla="*/ 2737 w 2737"/>
              <a:gd name="T3" fmla="*/ 743 h 1501"/>
              <a:gd name="T4" fmla="*/ 1834 w 2737"/>
              <a:gd name="T5" fmla="*/ 1002 h 1501"/>
              <a:gd name="T6" fmla="*/ 1330 w 2737"/>
              <a:gd name="T7" fmla="*/ 1146 h 1501"/>
              <a:gd name="T8" fmla="*/ 170 w 2737"/>
              <a:gd name="T9" fmla="*/ 1478 h 1501"/>
              <a:gd name="T10" fmla="*/ 0 w 2737"/>
              <a:gd name="T11" fmla="*/ 1349 h 1501"/>
              <a:gd name="T12" fmla="*/ 0 w 2737"/>
              <a:gd name="T13" fmla="*/ 0 h 1501"/>
              <a:gd name="T14" fmla="*/ 2737 w 2737"/>
              <a:gd name="T15" fmla="*/ 0 h 1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7" h="1501">
                <a:moveTo>
                  <a:pt x="2737" y="0"/>
                </a:moveTo>
                <a:cubicBezTo>
                  <a:pt x="2737" y="743"/>
                  <a:pt x="2737" y="743"/>
                  <a:pt x="2737" y="743"/>
                </a:cubicBezTo>
                <a:cubicBezTo>
                  <a:pt x="1834" y="1002"/>
                  <a:pt x="1834" y="1002"/>
                  <a:pt x="1834" y="1002"/>
                </a:cubicBezTo>
                <a:cubicBezTo>
                  <a:pt x="1330" y="1146"/>
                  <a:pt x="1330" y="1146"/>
                  <a:pt x="1330" y="1146"/>
                </a:cubicBezTo>
                <a:cubicBezTo>
                  <a:pt x="170" y="1478"/>
                  <a:pt x="170" y="1478"/>
                  <a:pt x="170" y="1478"/>
                </a:cubicBezTo>
                <a:cubicBezTo>
                  <a:pt x="92" y="1501"/>
                  <a:pt x="0" y="1442"/>
                  <a:pt x="0" y="1349"/>
                </a:cubicBezTo>
                <a:cubicBezTo>
                  <a:pt x="0" y="0"/>
                  <a:pt x="0" y="0"/>
                  <a:pt x="0" y="0"/>
                </a:cubicBezTo>
                <a:lnTo>
                  <a:pt x="2737" y="0"/>
                </a:lnTo>
                <a:close/>
              </a:path>
            </a:pathLst>
          </a:custGeom>
          <a:solidFill>
            <a:srgbClr val="C4D82E"/>
          </a:solidFill>
          <a:ln>
            <a:noFill/>
          </a:ln>
        </p:spPr>
        <p:txBody>
          <a:bodyPr vert="horz" wrap="square" lIns="107263" tIns="53630" rIns="107263" bIns="53630" numCol="1" anchor="t" anchorCtr="0" compatLnSpc="1">
            <a:prstTxWarp prst="textNoShape">
              <a:avLst/>
            </a:prstTxWarp>
          </a:bodyPr>
          <a:lstStyle/>
          <a:p>
            <a:pPr defTabSz="872424"/>
            <a:endParaRPr lang="en-GB">
              <a:solidFill>
                <a:srgbClr val="58595B"/>
              </a:solidFill>
            </a:endParaRPr>
          </a:p>
        </p:txBody>
      </p:sp>
      <p:sp>
        <p:nvSpPr>
          <p:cNvPr id="17" name="bk object 17"/>
          <p:cNvSpPr/>
          <p:nvPr userDrawn="1"/>
        </p:nvSpPr>
        <p:spPr>
          <a:xfrm>
            <a:off x="5066333" y="3145827"/>
            <a:ext cx="4839494" cy="3413760"/>
          </a:xfrm>
          <a:custGeom>
            <a:avLst/>
            <a:gdLst/>
            <a:ahLst/>
            <a:cxnLst/>
            <a:rect l="l" t="t" r="r" b="b"/>
            <a:pathLst>
              <a:path w="4467225" h="2560320">
                <a:moveTo>
                  <a:pt x="4467059" y="0"/>
                </a:moveTo>
                <a:lnTo>
                  <a:pt x="0" y="1279131"/>
                </a:lnTo>
                <a:lnTo>
                  <a:pt x="4467059" y="2560027"/>
                </a:lnTo>
                <a:lnTo>
                  <a:pt x="4467059" y="0"/>
                </a:lnTo>
                <a:close/>
              </a:path>
            </a:pathLst>
          </a:custGeom>
          <a:solidFill>
            <a:srgbClr val="DCE882"/>
          </a:solidFill>
        </p:spPr>
        <p:txBody>
          <a:bodyPr wrap="square" lIns="0" tIns="0" rIns="0" bIns="0" rtlCol="0"/>
          <a:lstStyle/>
          <a:p>
            <a:pPr defTabSz="872424"/>
            <a:endParaRPr>
              <a:solidFill>
                <a:srgbClr val="58595B"/>
              </a:solidFill>
            </a:endParaRPr>
          </a:p>
        </p:txBody>
      </p:sp>
      <p:sp>
        <p:nvSpPr>
          <p:cNvPr id="13" name="Text Placeholder 10"/>
          <p:cNvSpPr>
            <a:spLocks noGrp="1"/>
          </p:cNvSpPr>
          <p:nvPr>
            <p:ph type="body" sz="quarter" idx="14" hasCustomPrompt="1"/>
          </p:nvPr>
        </p:nvSpPr>
        <p:spPr>
          <a:xfrm>
            <a:off x="825500" y="4570417"/>
            <a:ext cx="2260600" cy="819151"/>
          </a:xfrm>
        </p:spPr>
        <p:txBody>
          <a:bodyPr wrap="square" anchor="b">
            <a:noAutofit/>
          </a:bodyPr>
          <a:lstStyle>
            <a:lvl1pPr>
              <a:lnSpc>
                <a:spcPct val="100000"/>
              </a:lnSpc>
              <a:spcAft>
                <a:spcPts val="0"/>
              </a:spcAft>
              <a:defRPr sz="10300" b="1">
                <a:solidFill>
                  <a:schemeClr val="bg1"/>
                </a:solidFill>
              </a:defRPr>
            </a:lvl1pPr>
          </a:lstStyle>
          <a:p>
            <a:pPr lvl="0"/>
            <a:r>
              <a:rPr lang="en-US" dirty="0"/>
              <a:t>#.#</a:t>
            </a:r>
          </a:p>
        </p:txBody>
      </p:sp>
      <p:sp>
        <p:nvSpPr>
          <p:cNvPr id="5" name="Title 4"/>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9" name="Rectangle 8"/>
          <p:cNvSpPr/>
          <p:nvPr userDrawn="1"/>
        </p:nvSpPr>
        <p:spPr>
          <a:xfrm>
            <a:off x="825501" y="6387327"/>
            <a:ext cx="2090316" cy="153888"/>
          </a:xfrm>
          <a:prstGeom prst="rect">
            <a:avLst/>
          </a:prstGeom>
        </p:spPr>
        <p:txBody>
          <a:bodyPr wrap="none" lIns="0" tIns="0" rIns="0" bIns="0">
            <a:noAutofit/>
          </a:bodyPr>
          <a:lstStyle/>
          <a:p>
            <a:pPr defTabSz="872424"/>
            <a:r>
              <a:rPr lang="en-GB" sz="900" dirty="0">
                <a:solidFill>
                  <a:srgbClr val="FFFFFF"/>
                </a:solidFill>
              </a:rPr>
              <a:t>[Title for presentation / Date to go here]</a:t>
            </a:r>
          </a:p>
        </p:txBody>
      </p:sp>
      <p:sp>
        <p:nvSpPr>
          <p:cNvPr id="19"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1"/>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400" dirty="0">
              <a:solidFill>
                <a:srgbClr val="628BA3"/>
              </a:solidFill>
            </a:endParaRPr>
          </a:p>
        </p:txBody>
      </p:sp>
    </p:spTree>
    <p:extLst>
      <p:ext uri="{BB962C8B-B14F-4D97-AF65-F5344CB8AC3E}">
        <p14:creationId xmlns:p14="http://schemas.microsoft.com/office/powerpoint/2010/main" val="984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8539061" y="6413900"/>
            <a:ext cx="875715" cy="104037"/>
          </a:xfrm>
          <a:prstGeom prst="rect">
            <a:avLst/>
          </a:prstGeom>
        </p:spPr>
      </p:pic>
      <p:sp>
        <p:nvSpPr>
          <p:cNvPr id="2" name="Title Placeholder 1"/>
          <p:cNvSpPr>
            <a:spLocks noGrp="1"/>
          </p:cNvSpPr>
          <p:nvPr>
            <p:ph type="title"/>
          </p:nvPr>
        </p:nvSpPr>
        <p:spPr>
          <a:xfrm>
            <a:off x="825503" y="520650"/>
            <a:ext cx="8239126" cy="370559"/>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p:cNvSpPr>
            <a:spLocks noGrp="1"/>
          </p:cNvSpPr>
          <p:nvPr>
            <p:ph type="body" idx="1"/>
          </p:nvPr>
        </p:nvSpPr>
        <p:spPr>
          <a:xfrm>
            <a:off x="825501" y="1436694"/>
            <a:ext cx="8239125" cy="1718419"/>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Rectangle 7"/>
          <p:cNvSpPr/>
          <p:nvPr userDrawn="1"/>
        </p:nvSpPr>
        <p:spPr bwMode="auto">
          <a:xfrm>
            <a:off x="10137580" y="6"/>
            <a:ext cx="2359223"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75373" tIns="75373" rIns="75373" bIns="75373" numCol="1" rtlCol="0" anchor="t" anchorCtr="0" compatLnSpc="1">
            <a:prstTxWarp prst="textNoShape">
              <a:avLst/>
            </a:prstTxWarp>
          </a:bodyPr>
          <a:lstStyle/>
          <a:p>
            <a:pPr defTabSz="872424"/>
            <a:r>
              <a:rPr lang="en-US" sz="900" b="1" dirty="0">
                <a:solidFill>
                  <a:srgbClr val="486A7E"/>
                </a:solidFill>
              </a:rPr>
              <a:t>Updating footer</a:t>
            </a:r>
          </a:p>
          <a:p>
            <a:pPr defTabSz="872424"/>
            <a:r>
              <a:rPr lang="en-US" sz="900" dirty="0">
                <a:solidFill>
                  <a:srgbClr val="486A7E"/>
                </a:solidFill>
              </a:rPr>
              <a:t>To update the footer:</a:t>
            </a:r>
          </a:p>
          <a:p>
            <a:pPr marL="156424" indent="-156424" defTabSz="872424">
              <a:buFont typeface="Arial" panose="020B0604020202020204" pitchFamily="34" charset="0"/>
              <a:buChar char="•"/>
            </a:pPr>
            <a:r>
              <a:rPr lang="en-US" sz="900" dirty="0">
                <a:solidFill>
                  <a:srgbClr val="486A7E"/>
                </a:solidFill>
              </a:rPr>
              <a:t>Click into the text box on the slide master page and update the information</a:t>
            </a:r>
          </a:p>
          <a:p>
            <a:pPr defTabSz="767798">
              <a:buFont typeface="Arial" panose="020B0604020202020204" pitchFamily="34" charset="0"/>
              <a:buNone/>
            </a:pPr>
            <a:r>
              <a:rPr lang="en-US" sz="900" b="1" dirty="0">
                <a:solidFill>
                  <a:srgbClr val="486A7E"/>
                </a:solidFill>
              </a:rPr>
              <a:t>Checking updates</a:t>
            </a:r>
          </a:p>
          <a:p>
            <a:pPr marL="156424" indent="-156424" defTabSz="872424">
              <a:buFont typeface="Arial" panose="020B0604020202020204" pitchFamily="34" charset="0"/>
              <a:buChar char="•"/>
            </a:pPr>
            <a:r>
              <a:rPr lang="en-US" sz="900" dirty="0">
                <a:solidFill>
                  <a:srgbClr val="486A7E"/>
                </a:solidFill>
              </a:rPr>
              <a:t>The text updates will not flow through to all the slide layouts as some have been placed manually. Therefore you may need to manually update other text boxes such as the divider slides </a:t>
            </a:r>
            <a:r>
              <a:rPr lang="en-US" sz="900" dirty="0" err="1">
                <a:solidFill>
                  <a:srgbClr val="486A7E"/>
                </a:solidFill>
              </a:rPr>
              <a:t>etc</a:t>
            </a:r>
            <a:endParaRPr lang="en-US" sz="900" dirty="0">
              <a:solidFill>
                <a:srgbClr val="486A7E"/>
              </a:solidFill>
            </a:endParaRPr>
          </a:p>
          <a:p>
            <a:pPr marL="156424" indent="-156424" defTabSz="872424">
              <a:buFont typeface="Arial" panose="020B0604020202020204" pitchFamily="34" charset="0"/>
              <a:buChar char="•"/>
            </a:pPr>
            <a:endParaRPr lang="en-US" sz="900" dirty="0">
              <a:solidFill>
                <a:srgbClr val="486A7E"/>
              </a:solidFill>
            </a:endParaRPr>
          </a:p>
        </p:txBody>
      </p:sp>
      <p:sp>
        <p:nvSpPr>
          <p:cNvPr id="14" name="object 18"/>
          <p:cNvSpPr/>
          <p:nvPr userDrawn="1"/>
        </p:nvSpPr>
        <p:spPr>
          <a:xfrm>
            <a:off x="9064624" y="0"/>
            <a:ext cx="350150" cy="590973"/>
          </a:xfrm>
          <a:custGeom>
            <a:avLst/>
            <a:gdLst/>
            <a:ahLst/>
            <a:cxnLst/>
            <a:rect l="l" t="t" r="r" b="b"/>
            <a:pathLst>
              <a:path w="323215" h="44323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bg2"/>
          </a:solidFill>
          <a:ln>
            <a:noFill/>
          </a:ln>
        </p:spPr>
        <p:txBody>
          <a:bodyPr vert="horz" wrap="none" lIns="0" tIns="0" rIns="0" bIns="31672" numCol="1" anchor="ctr" anchorCtr="1" compatLnSpc="1">
            <a:prstTxWarp prst="textNoShape">
              <a:avLst/>
            </a:prstTxWarp>
          </a:bodyPr>
          <a:lstStyle/>
          <a:p>
            <a:pPr algn="ctr" defTabSz="767798"/>
            <a:fld id="{12E06541-304F-41DA-A076-D86DB9E81A9C}" type="slidenum">
              <a:rPr lang="en-GB" sz="1400" smtClean="0">
                <a:solidFill>
                  <a:srgbClr val="628BA3"/>
                </a:solidFill>
              </a:rPr>
              <a:pPr algn="ctr" defTabSz="767798"/>
              <a:t>‹#›</a:t>
            </a:fld>
            <a:endParaRPr sz="1100" dirty="0">
              <a:solidFill>
                <a:srgbClr val="628BA3"/>
              </a:solidFill>
            </a:endParaRPr>
          </a:p>
        </p:txBody>
      </p:sp>
    </p:spTree>
    <p:extLst>
      <p:ext uri="{BB962C8B-B14F-4D97-AF65-F5344CB8AC3E}">
        <p14:creationId xmlns:p14="http://schemas.microsoft.com/office/powerpoint/2010/main" val="112065835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767798" rtl="0" eaLnBrk="1" latinLnBrk="0" hangingPunct="1">
        <a:spcBef>
          <a:spcPct val="0"/>
        </a:spcBef>
        <a:buNone/>
        <a:defRPr sz="2600" b="1" kern="1200">
          <a:solidFill>
            <a:srgbClr val="486A7E"/>
          </a:solidFill>
          <a:latin typeface="+mj-lt"/>
          <a:ea typeface="+mj-ea"/>
          <a:cs typeface="+mj-cs"/>
        </a:defRPr>
      </a:lvl1pPr>
    </p:titleStyle>
    <p:bodyStyle>
      <a:lvl1pPr marL="0" indent="0" algn="l" defTabSz="767798" rtl="0" eaLnBrk="1" latinLnBrk="0" hangingPunct="1">
        <a:spcBef>
          <a:spcPts val="0"/>
        </a:spcBef>
        <a:spcAft>
          <a:spcPts val="528"/>
        </a:spcAft>
        <a:buClr>
          <a:schemeClr val="tx1"/>
        </a:buClr>
        <a:buFont typeface="Arial" panose="020B0604020202020204" pitchFamily="34" charset="0"/>
        <a:buNone/>
        <a:defRPr sz="1900" b="1" kern="1200">
          <a:solidFill>
            <a:schemeClr val="tx1"/>
          </a:solidFill>
          <a:latin typeface="+mj-lt"/>
          <a:ea typeface="+mn-ea"/>
          <a:cs typeface="+mn-cs"/>
        </a:defRPr>
      </a:lvl1pPr>
      <a:lvl2pPr marL="0" indent="0" algn="l" defTabSz="767798" rtl="0" eaLnBrk="1" latinLnBrk="0" hangingPunct="1">
        <a:spcBef>
          <a:spcPts val="0"/>
        </a:spcBef>
        <a:spcAft>
          <a:spcPts val="528"/>
        </a:spcAft>
        <a:buClr>
          <a:schemeClr val="tx1"/>
        </a:buClr>
        <a:buFont typeface="Arial" panose="020B0604020202020204" pitchFamily="34" charset="0"/>
        <a:buNone/>
        <a:defRPr sz="1900" kern="1200">
          <a:solidFill>
            <a:schemeClr val="tx1"/>
          </a:solidFill>
          <a:latin typeface="+mn-lt"/>
          <a:ea typeface="+mn-ea"/>
          <a:cs typeface="+mn-cs"/>
        </a:defRPr>
      </a:lvl2pPr>
      <a:lvl3pPr marL="195530" indent="-195530" algn="l" defTabSz="767798" rtl="0" eaLnBrk="1" latinLnBrk="0" hangingPunct="1">
        <a:spcBef>
          <a:spcPts val="0"/>
        </a:spcBef>
        <a:spcAft>
          <a:spcPts val="528"/>
        </a:spcAft>
        <a:buClr>
          <a:srgbClr val="95AABA"/>
        </a:buClr>
        <a:buFont typeface="Calibri" panose="020F0502020204030204" pitchFamily="34" charset="0"/>
        <a:buChar char="•"/>
        <a:defRPr sz="1900" kern="1200">
          <a:solidFill>
            <a:schemeClr val="tx1"/>
          </a:solidFill>
          <a:latin typeface="+mn-lt"/>
          <a:ea typeface="+mn-ea"/>
          <a:cs typeface="+mn-cs"/>
        </a:defRPr>
      </a:lvl3pPr>
      <a:lvl4pPr marL="402233" indent="-201117" algn="l" defTabSz="767798" rtl="0" eaLnBrk="1" latinLnBrk="0" hangingPunct="1">
        <a:spcBef>
          <a:spcPts val="0"/>
        </a:spcBef>
        <a:spcAft>
          <a:spcPts val="528"/>
        </a:spcAft>
        <a:buClr>
          <a:schemeClr val="tx2"/>
        </a:buClr>
        <a:buFont typeface="Calibri" panose="020F0502020204030204" pitchFamily="34" charset="0"/>
        <a:buChar char="•"/>
        <a:defRPr sz="1900" kern="1200">
          <a:solidFill>
            <a:schemeClr val="tx1"/>
          </a:solidFill>
          <a:latin typeface="+mn-lt"/>
          <a:ea typeface="+mn-ea"/>
          <a:cs typeface="+mn-cs"/>
        </a:defRPr>
      </a:lvl4pPr>
      <a:lvl5pPr marL="628489" indent="-206704" algn="l" defTabSz="767798" rtl="0" eaLnBrk="1" latinLnBrk="0" hangingPunct="1">
        <a:spcBef>
          <a:spcPts val="0"/>
        </a:spcBef>
        <a:spcAft>
          <a:spcPts val="528"/>
        </a:spcAft>
        <a:buClr>
          <a:schemeClr val="tx2"/>
        </a:buClr>
        <a:buFont typeface="Calibri" panose="020F0502020204030204" pitchFamily="34" charset="0"/>
        <a:buChar char="─"/>
        <a:defRPr sz="1900" kern="1200">
          <a:solidFill>
            <a:schemeClr val="tx1"/>
          </a:solidFill>
          <a:latin typeface="+mn-lt"/>
          <a:ea typeface="+mn-ea"/>
          <a:cs typeface="+mn-cs"/>
        </a:defRPr>
      </a:lvl5pPr>
      <a:lvl6pPr marL="824019" indent="-188547" algn="l" defTabSz="767798" rtl="0" eaLnBrk="1" latinLnBrk="0" hangingPunct="1">
        <a:spcBef>
          <a:spcPts val="0"/>
        </a:spcBef>
        <a:spcAft>
          <a:spcPts val="528"/>
        </a:spcAft>
        <a:buClr>
          <a:schemeClr val="tx2"/>
        </a:buClr>
        <a:buFont typeface="Calibri" panose="020F0502020204030204" pitchFamily="34" charset="0"/>
        <a:buChar char="−"/>
        <a:defRPr sz="1600" kern="1200">
          <a:solidFill>
            <a:schemeClr val="tx1"/>
          </a:solidFill>
          <a:latin typeface="+mn-lt"/>
          <a:ea typeface="+mn-ea"/>
          <a:cs typeface="+mn-cs"/>
        </a:defRPr>
      </a:lvl6pPr>
      <a:lvl7pPr marL="0" indent="0" algn="l" defTabSz="767798" rtl="0" eaLnBrk="1" latinLnBrk="0" hangingPunct="1">
        <a:spcBef>
          <a:spcPts val="0"/>
        </a:spcBef>
        <a:spcAft>
          <a:spcPts val="528"/>
        </a:spcAft>
        <a:buClr>
          <a:schemeClr val="tx1"/>
        </a:buClr>
        <a:buFontTx/>
        <a:buNone/>
        <a:defRPr sz="1600" kern="1200">
          <a:solidFill>
            <a:schemeClr val="tx1"/>
          </a:solidFill>
          <a:latin typeface="+mn-lt"/>
          <a:ea typeface="+mn-ea"/>
          <a:cs typeface="+mn-cs"/>
        </a:defRPr>
      </a:lvl7pPr>
      <a:lvl8pPr marL="184357" indent="-184357" algn="l" defTabSz="767798" rtl="0" eaLnBrk="1" latinLnBrk="0" hangingPunct="1">
        <a:spcBef>
          <a:spcPts val="0"/>
        </a:spcBef>
        <a:spcAft>
          <a:spcPts val="528"/>
        </a:spcAft>
        <a:buClr>
          <a:schemeClr val="tx1"/>
        </a:buClr>
        <a:buFont typeface="+mj-lt"/>
        <a:buAutoNum type="arabicPeriod"/>
        <a:defRPr sz="1600" kern="1200" baseline="0">
          <a:solidFill>
            <a:schemeClr val="tx1"/>
          </a:solidFill>
          <a:latin typeface="+mn-lt"/>
          <a:ea typeface="+mn-ea"/>
          <a:cs typeface="+mn-cs"/>
        </a:defRPr>
      </a:lvl8pPr>
      <a:lvl9pPr marL="416200" indent="-208101" algn="l" defTabSz="767798" rtl="0" eaLnBrk="1" latinLnBrk="0" hangingPunct="1">
        <a:spcBef>
          <a:spcPts val="0"/>
        </a:spcBef>
        <a:spcAft>
          <a:spcPts val="528"/>
        </a:spcAft>
        <a:buClr>
          <a:schemeClr val="tx1"/>
        </a:buClr>
        <a:buFont typeface="+mj-lt"/>
        <a:buAutoNum type="alphaLcPeriod"/>
        <a:defRPr sz="1600" kern="1200" baseline="0">
          <a:solidFill>
            <a:schemeClr val="tx1"/>
          </a:solidFill>
          <a:latin typeface="+mn-lt"/>
          <a:ea typeface="+mn-ea"/>
          <a:cs typeface="+mn-cs"/>
        </a:defRPr>
      </a:lvl9pPr>
    </p:bodyStyle>
    <p:otherStyle>
      <a:defPPr>
        <a:defRPr lang="en-US"/>
      </a:defPPr>
      <a:lvl1pPr marL="0" algn="l" defTabSz="767798" rtl="0" eaLnBrk="1" latinLnBrk="0" hangingPunct="1">
        <a:defRPr sz="1600" kern="1200">
          <a:solidFill>
            <a:schemeClr val="tx1"/>
          </a:solidFill>
          <a:latin typeface="+mn-lt"/>
          <a:ea typeface="+mn-ea"/>
          <a:cs typeface="+mn-cs"/>
        </a:defRPr>
      </a:lvl1pPr>
      <a:lvl2pPr marL="383900" algn="l" defTabSz="767798" rtl="0" eaLnBrk="1" latinLnBrk="0" hangingPunct="1">
        <a:defRPr sz="1600" kern="1200">
          <a:solidFill>
            <a:schemeClr val="tx1"/>
          </a:solidFill>
          <a:latin typeface="+mn-lt"/>
          <a:ea typeface="+mn-ea"/>
          <a:cs typeface="+mn-cs"/>
        </a:defRPr>
      </a:lvl2pPr>
      <a:lvl3pPr marL="767798" algn="l" defTabSz="767798" rtl="0" eaLnBrk="1" latinLnBrk="0" hangingPunct="1">
        <a:defRPr sz="1600" kern="1200">
          <a:solidFill>
            <a:schemeClr val="tx1"/>
          </a:solidFill>
          <a:latin typeface="+mn-lt"/>
          <a:ea typeface="+mn-ea"/>
          <a:cs typeface="+mn-cs"/>
        </a:defRPr>
      </a:lvl3pPr>
      <a:lvl4pPr marL="1151698" algn="l" defTabSz="767798" rtl="0" eaLnBrk="1" latinLnBrk="0" hangingPunct="1">
        <a:defRPr sz="1600" kern="1200">
          <a:solidFill>
            <a:schemeClr val="tx1"/>
          </a:solidFill>
          <a:latin typeface="+mn-lt"/>
          <a:ea typeface="+mn-ea"/>
          <a:cs typeface="+mn-cs"/>
        </a:defRPr>
      </a:lvl4pPr>
      <a:lvl5pPr marL="1535599" algn="l" defTabSz="767798" rtl="0" eaLnBrk="1" latinLnBrk="0" hangingPunct="1">
        <a:defRPr sz="1600" kern="1200">
          <a:solidFill>
            <a:schemeClr val="tx1"/>
          </a:solidFill>
          <a:latin typeface="+mn-lt"/>
          <a:ea typeface="+mn-ea"/>
          <a:cs typeface="+mn-cs"/>
        </a:defRPr>
      </a:lvl5pPr>
      <a:lvl6pPr marL="1919499" algn="l" defTabSz="767798" rtl="0" eaLnBrk="1" latinLnBrk="0" hangingPunct="1">
        <a:defRPr sz="1600" kern="1200">
          <a:solidFill>
            <a:schemeClr val="tx1"/>
          </a:solidFill>
          <a:latin typeface="+mn-lt"/>
          <a:ea typeface="+mn-ea"/>
          <a:cs typeface="+mn-cs"/>
        </a:defRPr>
      </a:lvl6pPr>
      <a:lvl7pPr marL="2303396" algn="l" defTabSz="767798" rtl="0" eaLnBrk="1" latinLnBrk="0" hangingPunct="1">
        <a:defRPr sz="1600" kern="1200">
          <a:solidFill>
            <a:schemeClr val="tx1"/>
          </a:solidFill>
          <a:latin typeface="+mn-lt"/>
          <a:ea typeface="+mn-ea"/>
          <a:cs typeface="+mn-cs"/>
        </a:defRPr>
      </a:lvl7pPr>
      <a:lvl8pPr marL="2687297" algn="l" defTabSz="767798" rtl="0" eaLnBrk="1" latinLnBrk="0" hangingPunct="1">
        <a:defRPr sz="1600" kern="1200">
          <a:solidFill>
            <a:schemeClr val="tx1"/>
          </a:solidFill>
          <a:latin typeface="+mn-lt"/>
          <a:ea typeface="+mn-ea"/>
          <a:cs typeface="+mn-cs"/>
        </a:defRPr>
      </a:lvl8pPr>
      <a:lvl9pPr marL="3071198" algn="l" defTabSz="767798"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9"/>
          <p:cNvPicPr preferRelativeResize="0"/>
          <p:nvPr/>
        </p:nvPicPr>
        <p:blipFill rotWithShape="1">
          <a:blip r:embed="rId21" cstate="print">
            <a:alphaModFix/>
            <a:extLst>
              <a:ext uri="{28A0092B-C50C-407E-A947-70E740481C1C}">
                <a14:useLocalDpi xmlns:a14="http://schemas.microsoft.com/office/drawing/2010/main"/>
              </a:ext>
            </a:extLst>
          </a:blip>
          <a:srcRect/>
          <a:stretch/>
        </p:blipFill>
        <p:spPr>
          <a:xfrm>
            <a:off x="8539059" y="6413898"/>
            <a:ext cx="875715" cy="104037"/>
          </a:xfrm>
          <a:prstGeom prst="rect">
            <a:avLst/>
          </a:prstGeom>
          <a:noFill/>
          <a:ln>
            <a:noFill/>
          </a:ln>
        </p:spPr>
      </p:pic>
      <p:sp>
        <p:nvSpPr>
          <p:cNvPr id="11" name="Google Shape;11;p39"/>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86A7E"/>
              </a:buClr>
              <a:buSzPts val="2200"/>
              <a:buFont typeface="Calibri"/>
              <a:buNone/>
              <a:defRPr sz="2200" b="1" i="0" u="none" strike="noStrike" cap="none">
                <a:solidFill>
                  <a:srgbClr val="486A7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9"/>
          <p:cNvSpPr txBox="1">
            <a:spLocks noGrp="1"/>
          </p:cNvSpPr>
          <p:nvPr>
            <p:ph type="body" idx="1"/>
          </p:nvPr>
        </p:nvSpPr>
        <p:spPr>
          <a:xfrm>
            <a:off x="825501" y="1436690"/>
            <a:ext cx="8239125" cy="246221"/>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rtl="0">
              <a:spcBef>
                <a:spcPts val="45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2pPr>
            <a:lvl3pPr marL="1371600" marR="0" lvl="2" indent="-330200" algn="l" rtl="0">
              <a:spcBef>
                <a:spcPts val="450"/>
              </a:spcBef>
              <a:spcAft>
                <a:spcPts val="0"/>
              </a:spcAft>
              <a:buClr>
                <a:srgbClr val="95AABA"/>
              </a:buClr>
              <a:buSzPts val="1600"/>
              <a:buFont typeface="Calibri"/>
              <a:buChar char="•"/>
              <a:defRPr sz="1600" b="0" i="0" u="none" strike="noStrike" cap="none">
                <a:solidFill>
                  <a:schemeClr val="dk1"/>
                </a:solidFill>
                <a:latin typeface="Calibri"/>
                <a:ea typeface="Calibri"/>
                <a:cs typeface="Calibri"/>
                <a:sym typeface="Calibri"/>
              </a:defRPr>
            </a:lvl3pPr>
            <a:lvl4pPr marL="1828800" marR="0" lvl="3" indent="-330200" algn="l" rtl="0">
              <a:spcBef>
                <a:spcPts val="45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45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14325" algn="l" rtl="0">
              <a:spcBef>
                <a:spcPts val="450"/>
              </a:spcBef>
              <a:spcAft>
                <a:spcPts val="0"/>
              </a:spcAft>
              <a:buClr>
                <a:schemeClr val="dk2"/>
              </a:buClr>
              <a:buSzPts val="1350"/>
              <a:buFont typeface="Calibri"/>
              <a:buChar char="−"/>
              <a:defRPr sz="1350" b="0" i="0" u="none" strike="noStrike" cap="none">
                <a:solidFill>
                  <a:schemeClr val="dk1"/>
                </a:solidFill>
                <a:latin typeface="Calibri"/>
                <a:ea typeface="Calibri"/>
                <a:cs typeface="Calibri"/>
                <a:sym typeface="Calibri"/>
              </a:defRPr>
            </a:lvl6pPr>
            <a:lvl7pPr marL="3200400" marR="0" lvl="6" indent="-228600" algn="l" rtl="0">
              <a:spcBef>
                <a:spcPts val="45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L="3657600" marR="0" lvl="7" indent="-314325" algn="l" rtl="0">
              <a:spcBef>
                <a:spcPts val="450"/>
              </a:spcBef>
              <a:spcAft>
                <a:spcPts val="0"/>
              </a:spcAft>
              <a:buClr>
                <a:schemeClr val="dk1"/>
              </a:buClr>
              <a:buSzPts val="1350"/>
              <a:buFont typeface="Calibri"/>
              <a:buAutoNum type="arabicPeriod"/>
              <a:defRPr sz="1350" b="0" i="0" u="none" strike="noStrike" cap="none">
                <a:solidFill>
                  <a:schemeClr val="dk1"/>
                </a:solidFill>
                <a:latin typeface="Calibri"/>
                <a:ea typeface="Calibri"/>
                <a:cs typeface="Calibri"/>
                <a:sym typeface="Calibri"/>
              </a:defRPr>
            </a:lvl8pPr>
            <a:lvl9pPr marL="4114800" marR="0" lvl="8" indent="-314325" algn="l" rtl="0">
              <a:spcBef>
                <a:spcPts val="450"/>
              </a:spcBef>
              <a:spcAft>
                <a:spcPts val="450"/>
              </a:spcAft>
              <a:buClr>
                <a:schemeClr val="dk1"/>
              </a:buClr>
              <a:buSzPts val="1350"/>
              <a:buFont typeface="Calibri"/>
              <a:buAutoNum type="alphaLcPeriod"/>
              <a:defRPr sz="1350" b="0" i="0" u="none" strike="noStrike" cap="none">
                <a:solidFill>
                  <a:schemeClr val="dk1"/>
                </a:solidFill>
                <a:latin typeface="Calibri"/>
                <a:ea typeface="Calibri"/>
                <a:cs typeface="Calibri"/>
                <a:sym typeface="Calibri"/>
              </a:defRPr>
            </a:lvl9pPr>
          </a:lstStyle>
          <a:p>
            <a:endParaRPr/>
          </a:p>
        </p:txBody>
      </p:sp>
      <p:sp>
        <p:nvSpPr>
          <p:cNvPr id="13" name="Google Shape;13;p39"/>
          <p:cNvSpPr/>
          <p:nvPr/>
        </p:nvSpPr>
        <p:spPr>
          <a:xfrm>
            <a:off x="10137578" y="4"/>
            <a:ext cx="2359223" cy="2063929"/>
          </a:xfrm>
          <a:prstGeom prst="rect">
            <a:avLst/>
          </a:prstGeom>
          <a:solidFill>
            <a:srgbClr val="F2F2F2"/>
          </a:solidFill>
          <a:ln>
            <a:noFill/>
          </a:ln>
        </p:spPr>
        <p:txBody>
          <a:bodyPr spcFirstLastPara="1" wrap="square" lIns="75385" tIns="75385" rIns="75385" bIns="75385" anchor="t" anchorCtr="0">
            <a:noAutofit/>
          </a:bodyPr>
          <a:lstStyle/>
          <a:p>
            <a:pPr defTabSz="872623"/>
            <a:r>
              <a:rPr lang="en-US" sz="900" b="1">
                <a:solidFill>
                  <a:srgbClr val="486A7E"/>
                </a:solidFill>
                <a:latin typeface="Calibri"/>
                <a:ea typeface="Calibri"/>
                <a:cs typeface="Calibri"/>
                <a:sym typeface="Calibri"/>
              </a:rPr>
              <a:t>Updating footer</a:t>
            </a:r>
            <a:endParaRPr>
              <a:solidFill>
                <a:srgbClr val="58595B"/>
              </a:solidFill>
            </a:endParaRPr>
          </a:p>
          <a:p>
            <a:pPr defTabSz="872623"/>
            <a:r>
              <a:rPr lang="en-US" sz="900">
                <a:solidFill>
                  <a:srgbClr val="486A7E"/>
                </a:solidFill>
                <a:latin typeface="Calibri"/>
                <a:ea typeface="Calibri"/>
                <a:cs typeface="Calibri"/>
                <a:sym typeface="Calibri"/>
              </a:rPr>
              <a:t>To update the footer:</a:t>
            </a:r>
            <a:endParaRPr>
              <a:solidFill>
                <a:srgbClr val="58595B"/>
              </a:solidFill>
            </a:endParaRPr>
          </a:p>
          <a:p>
            <a:pPr marL="156460" indent="-156460" defTabSz="872623">
              <a:buClr>
                <a:srgbClr val="486A7E"/>
              </a:buClr>
              <a:buSzPts val="788"/>
              <a:buFont typeface="Arial"/>
              <a:buChar char="•"/>
            </a:pPr>
            <a:r>
              <a:rPr lang="en-US" sz="900">
                <a:solidFill>
                  <a:srgbClr val="486A7E"/>
                </a:solidFill>
                <a:latin typeface="Calibri"/>
                <a:ea typeface="Calibri"/>
                <a:cs typeface="Calibri"/>
                <a:sym typeface="Calibri"/>
              </a:rPr>
              <a:t>Click into the text box on the slide master page and update the information</a:t>
            </a:r>
            <a:endParaRPr>
              <a:solidFill>
                <a:srgbClr val="58595B"/>
              </a:solidFill>
            </a:endParaRPr>
          </a:p>
          <a:p>
            <a:pPr defTabSz="872623">
              <a:buClr>
                <a:srgbClr val="486A7E"/>
              </a:buClr>
              <a:buSzPts val="788"/>
              <a:buFont typeface="Arial"/>
              <a:buNone/>
            </a:pPr>
            <a:r>
              <a:rPr lang="en-US" sz="900" b="1">
                <a:solidFill>
                  <a:srgbClr val="486A7E"/>
                </a:solidFill>
                <a:latin typeface="Calibri"/>
                <a:ea typeface="Calibri"/>
                <a:cs typeface="Calibri"/>
                <a:sym typeface="Calibri"/>
              </a:rPr>
              <a:t>Checking updates</a:t>
            </a:r>
            <a:endParaRPr>
              <a:solidFill>
                <a:srgbClr val="58595B"/>
              </a:solidFill>
            </a:endParaRPr>
          </a:p>
          <a:p>
            <a:pPr marL="156460" indent="-156460" defTabSz="872623">
              <a:buClr>
                <a:srgbClr val="486A7E"/>
              </a:buClr>
              <a:buSzPts val="788"/>
              <a:buFont typeface="Arial"/>
              <a:buChar char="•"/>
            </a:pPr>
            <a:r>
              <a:rPr lang="en-US" sz="900">
                <a:solidFill>
                  <a:srgbClr val="486A7E"/>
                </a:solidFill>
                <a:latin typeface="Calibri"/>
                <a:ea typeface="Calibri"/>
                <a:cs typeface="Calibri"/>
                <a:sym typeface="Calibri"/>
              </a:rPr>
              <a:t>The text updates will not flow through to all the slide layouts as some have been placed manually. Therefore you may need to manually update other text boxes such as the divider slides etc</a:t>
            </a:r>
            <a:endParaRPr sz="900">
              <a:solidFill>
                <a:srgbClr val="486A7E"/>
              </a:solidFill>
              <a:latin typeface="Calibri"/>
              <a:ea typeface="Calibri"/>
              <a:cs typeface="Calibri"/>
              <a:sym typeface="Calibri"/>
            </a:endParaRPr>
          </a:p>
          <a:p>
            <a:pPr marL="156460" indent="-97750" defTabSz="872623">
              <a:buClr>
                <a:srgbClr val="58595B"/>
              </a:buClr>
              <a:buSzPts val="788"/>
              <a:buFont typeface="Arial"/>
              <a:buNone/>
            </a:pPr>
            <a:endParaRPr sz="900">
              <a:solidFill>
                <a:srgbClr val="486A7E"/>
              </a:solidFill>
              <a:latin typeface="Calibri"/>
              <a:ea typeface="Calibri"/>
              <a:cs typeface="Calibri"/>
              <a:sym typeface="Calibri"/>
            </a:endParaRPr>
          </a:p>
        </p:txBody>
      </p:sp>
      <p:sp>
        <p:nvSpPr>
          <p:cNvPr id="14" name="Google Shape;14;p39"/>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2"/>
          </a:solidFill>
          <a:ln>
            <a:noFill/>
          </a:ln>
        </p:spPr>
        <p:txBody>
          <a:bodyPr spcFirstLastPara="1" wrap="square" lIns="0" tIns="0" rIns="0" bIns="31679" anchor="ctr" anchorCtr="1">
            <a:noAutofit/>
          </a:bodyPr>
          <a:lstStyle/>
          <a:p>
            <a:pPr algn="ctr" defTabSz="872623">
              <a:buClr>
                <a:srgbClr val="628BA3"/>
              </a:buClr>
              <a:buSzPts val="1200"/>
              <a:buFont typeface="Calibri"/>
              <a:buNone/>
            </a:pPr>
            <a:fld id="{00000000-1234-1234-1234-123412341234}" type="slidenum">
              <a:rPr lang="en-US" sz="1400">
                <a:solidFill>
                  <a:srgbClr val="628BA3"/>
                </a:solidFill>
                <a:latin typeface="Calibri"/>
                <a:ea typeface="Calibri"/>
                <a:cs typeface="Calibri"/>
                <a:sym typeface="Calibri"/>
              </a:rPr>
              <a:pPr algn="ctr" defTabSz="872623">
                <a:buClr>
                  <a:srgbClr val="628BA3"/>
                </a:buClr>
                <a:buSzPts val="1200"/>
                <a:buFont typeface="Calibri"/>
                <a:buNone/>
              </a:pPr>
              <a:t>‹#›</a:t>
            </a:fld>
            <a:endParaRPr sz="1100">
              <a:solidFill>
                <a:srgbClr val="628BA3"/>
              </a:solidFill>
              <a:latin typeface="Calibri"/>
              <a:ea typeface="Calibri"/>
              <a:cs typeface="Calibri"/>
              <a:sym typeface="Calibri"/>
            </a:endParaRPr>
          </a:p>
        </p:txBody>
      </p:sp>
    </p:spTree>
    <p:extLst>
      <p:ext uri="{BB962C8B-B14F-4D97-AF65-F5344CB8AC3E}">
        <p14:creationId xmlns:p14="http://schemas.microsoft.com/office/powerpoint/2010/main" val="161573459"/>
      </p:ext>
    </p:extLst>
  </p:cSld>
  <p:clrMap bg1="lt1" tx1="dk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9"/>
          <p:cNvPicPr preferRelativeResize="0"/>
          <p:nvPr/>
        </p:nvPicPr>
        <p:blipFill rotWithShape="1">
          <a:blip r:embed="rId21" cstate="print">
            <a:alphaModFix/>
            <a:extLst>
              <a:ext uri="{28A0092B-C50C-407E-A947-70E740481C1C}">
                <a14:useLocalDpi xmlns:a14="http://schemas.microsoft.com/office/drawing/2010/main"/>
              </a:ext>
            </a:extLst>
          </a:blip>
          <a:srcRect/>
          <a:stretch/>
        </p:blipFill>
        <p:spPr>
          <a:xfrm>
            <a:off x="8539059" y="6413898"/>
            <a:ext cx="875715" cy="104037"/>
          </a:xfrm>
          <a:prstGeom prst="rect">
            <a:avLst/>
          </a:prstGeom>
          <a:noFill/>
          <a:ln>
            <a:noFill/>
          </a:ln>
        </p:spPr>
      </p:pic>
      <p:sp>
        <p:nvSpPr>
          <p:cNvPr id="11" name="Google Shape;11;p39"/>
          <p:cNvSpPr txBox="1">
            <a:spLocks noGrp="1"/>
          </p:cNvSpPr>
          <p:nvPr>
            <p:ph type="title"/>
          </p:nvPr>
        </p:nvSpPr>
        <p:spPr>
          <a:xfrm>
            <a:off x="825501" y="520647"/>
            <a:ext cx="8239126" cy="37055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86A7E"/>
              </a:buClr>
              <a:buSzPts val="2200"/>
              <a:buFont typeface="Calibri"/>
              <a:buNone/>
              <a:defRPr sz="2200" b="1" i="0" u="none" strike="noStrike" cap="none">
                <a:solidFill>
                  <a:srgbClr val="486A7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9"/>
          <p:cNvSpPr txBox="1">
            <a:spLocks noGrp="1"/>
          </p:cNvSpPr>
          <p:nvPr>
            <p:ph type="body" idx="1"/>
          </p:nvPr>
        </p:nvSpPr>
        <p:spPr>
          <a:xfrm>
            <a:off x="825501" y="1436690"/>
            <a:ext cx="8239125" cy="246221"/>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1pPr>
            <a:lvl2pPr marL="914400" marR="0" lvl="1" indent="-228600" algn="l" rtl="0">
              <a:spcBef>
                <a:spcPts val="45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2pPr>
            <a:lvl3pPr marL="1371600" marR="0" lvl="2" indent="-330200" algn="l" rtl="0">
              <a:spcBef>
                <a:spcPts val="450"/>
              </a:spcBef>
              <a:spcAft>
                <a:spcPts val="0"/>
              </a:spcAft>
              <a:buClr>
                <a:srgbClr val="95AABA"/>
              </a:buClr>
              <a:buSzPts val="1600"/>
              <a:buFont typeface="Calibri"/>
              <a:buChar char="•"/>
              <a:defRPr sz="1600" b="0" i="0" u="none" strike="noStrike" cap="none">
                <a:solidFill>
                  <a:schemeClr val="dk1"/>
                </a:solidFill>
                <a:latin typeface="Calibri"/>
                <a:ea typeface="Calibri"/>
                <a:cs typeface="Calibri"/>
                <a:sym typeface="Calibri"/>
              </a:defRPr>
            </a:lvl3pPr>
            <a:lvl4pPr marL="1828800" marR="0" lvl="3" indent="-330200" algn="l" rtl="0">
              <a:spcBef>
                <a:spcPts val="45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450"/>
              </a:spcBef>
              <a:spcAft>
                <a:spcPts val="0"/>
              </a:spcAft>
              <a:buClr>
                <a:schemeClr val="dk2"/>
              </a:buClr>
              <a:buSzPts val="1600"/>
              <a:buFont typeface="Calibri"/>
              <a:buChar char="─"/>
              <a:defRPr sz="1600" b="0" i="0" u="none" strike="noStrike" cap="none">
                <a:solidFill>
                  <a:schemeClr val="dk1"/>
                </a:solidFill>
                <a:latin typeface="Calibri"/>
                <a:ea typeface="Calibri"/>
                <a:cs typeface="Calibri"/>
                <a:sym typeface="Calibri"/>
              </a:defRPr>
            </a:lvl5pPr>
            <a:lvl6pPr marL="2743200" marR="0" lvl="5" indent="-314325" algn="l" rtl="0">
              <a:spcBef>
                <a:spcPts val="450"/>
              </a:spcBef>
              <a:spcAft>
                <a:spcPts val="0"/>
              </a:spcAft>
              <a:buClr>
                <a:schemeClr val="dk2"/>
              </a:buClr>
              <a:buSzPts val="1350"/>
              <a:buFont typeface="Calibri"/>
              <a:buChar char="−"/>
              <a:defRPr sz="1350" b="0" i="0" u="none" strike="noStrike" cap="none">
                <a:solidFill>
                  <a:schemeClr val="dk1"/>
                </a:solidFill>
                <a:latin typeface="Calibri"/>
                <a:ea typeface="Calibri"/>
                <a:cs typeface="Calibri"/>
                <a:sym typeface="Calibri"/>
              </a:defRPr>
            </a:lvl6pPr>
            <a:lvl7pPr marL="3200400" marR="0" lvl="6" indent="-228600" algn="l" rtl="0">
              <a:spcBef>
                <a:spcPts val="45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L="3657600" marR="0" lvl="7" indent="-314325" algn="l" rtl="0">
              <a:spcBef>
                <a:spcPts val="450"/>
              </a:spcBef>
              <a:spcAft>
                <a:spcPts val="0"/>
              </a:spcAft>
              <a:buClr>
                <a:schemeClr val="dk1"/>
              </a:buClr>
              <a:buSzPts val="1350"/>
              <a:buFont typeface="Calibri"/>
              <a:buAutoNum type="arabicPeriod"/>
              <a:defRPr sz="1350" b="0" i="0" u="none" strike="noStrike" cap="none">
                <a:solidFill>
                  <a:schemeClr val="dk1"/>
                </a:solidFill>
                <a:latin typeface="Calibri"/>
                <a:ea typeface="Calibri"/>
                <a:cs typeface="Calibri"/>
                <a:sym typeface="Calibri"/>
              </a:defRPr>
            </a:lvl8pPr>
            <a:lvl9pPr marL="4114800" marR="0" lvl="8" indent="-314325" algn="l" rtl="0">
              <a:spcBef>
                <a:spcPts val="450"/>
              </a:spcBef>
              <a:spcAft>
                <a:spcPts val="450"/>
              </a:spcAft>
              <a:buClr>
                <a:schemeClr val="dk1"/>
              </a:buClr>
              <a:buSzPts val="1350"/>
              <a:buFont typeface="Calibri"/>
              <a:buAutoNum type="alphaLcPeriod"/>
              <a:defRPr sz="1350" b="0" i="0" u="none" strike="noStrike" cap="none">
                <a:solidFill>
                  <a:schemeClr val="dk1"/>
                </a:solidFill>
                <a:latin typeface="Calibri"/>
                <a:ea typeface="Calibri"/>
                <a:cs typeface="Calibri"/>
                <a:sym typeface="Calibri"/>
              </a:defRPr>
            </a:lvl9pPr>
          </a:lstStyle>
          <a:p>
            <a:endParaRPr/>
          </a:p>
        </p:txBody>
      </p:sp>
      <p:sp>
        <p:nvSpPr>
          <p:cNvPr id="13" name="Google Shape;13;p39"/>
          <p:cNvSpPr/>
          <p:nvPr/>
        </p:nvSpPr>
        <p:spPr>
          <a:xfrm>
            <a:off x="10137578" y="4"/>
            <a:ext cx="2359223" cy="2063929"/>
          </a:xfrm>
          <a:prstGeom prst="rect">
            <a:avLst/>
          </a:prstGeom>
          <a:solidFill>
            <a:srgbClr val="F2F2F2"/>
          </a:solidFill>
          <a:ln>
            <a:noFill/>
          </a:ln>
        </p:spPr>
        <p:txBody>
          <a:bodyPr spcFirstLastPara="1" wrap="square" lIns="69604" tIns="69604" rIns="69604" bIns="69604" anchor="t" anchorCtr="0">
            <a:noAutofit/>
          </a:bodyPr>
          <a:lstStyle/>
          <a:p>
            <a:pPr marL="0" marR="0" lvl="0" indent="0" algn="l" rtl="0">
              <a:spcBef>
                <a:spcPts val="0"/>
              </a:spcBef>
              <a:spcAft>
                <a:spcPts val="0"/>
              </a:spcAft>
              <a:buNone/>
            </a:pPr>
            <a:r>
              <a:rPr lang="en-US" sz="854" b="1" i="0" u="none" strike="noStrike" cap="none">
                <a:solidFill>
                  <a:schemeClr val="accent6"/>
                </a:solidFill>
                <a:latin typeface="Calibri"/>
                <a:ea typeface="Calibri"/>
                <a:cs typeface="Calibri"/>
                <a:sym typeface="Calibri"/>
              </a:rPr>
              <a:t>Updating footer</a:t>
            </a:r>
            <a:endParaRPr sz="1950"/>
          </a:p>
          <a:p>
            <a:pPr marL="0" marR="0" lvl="0" indent="0" algn="l" rtl="0">
              <a:spcBef>
                <a:spcPts val="0"/>
              </a:spcBef>
              <a:spcAft>
                <a:spcPts val="0"/>
              </a:spcAft>
              <a:buNone/>
            </a:pPr>
            <a:r>
              <a:rPr lang="en-US" sz="854" b="0" i="0" u="none" strike="noStrike" cap="none">
                <a:solidFill>
                  <a:schemeClr val="accent6"/>
                </a:solidFill>
                <a:latin typeface="Calibri"/>
                <a:ea typeface="Calibri"/>
                <a:cs typeface="Calibri"/>
                <a:sym typeface="Calibri"/>
              </a:rPr>
              <a:t>To update the footer:</a:t>
            </a:r>
            <a:endParaRPr sz="1950"/>
          </a:p>
          <a:p>
            <a:pPr marL="144458" marR="0" lvl="0" indent="-144458" algn="l" rtl="0">
              <a:spcBef>
                <a:spcPts val="0"/>
              </a:spcBef>
              <a:spcAft>
                <a:spcPts val="0"/>
              </a:spcAft>
              <a:buClr>
                <a:schemeClr val="accent6"/>
              </a:buClr>
              <a:buSzPts val="788"/>
              <a:buFont typeface="Arial"/>
              <a:buChar char="•"/>
            </a:pPr>
            <a:r>
              <a:rPr lang="en-US" sz="854" b="0" i="0" u="none" strike="noStrike" cap="none">
                <a:solidFill>
                  <a:schemeClr val="accent6"/>
                </a:solidFill>
                <a:latin typeface="Calibri"/>
                <a:ea typeface="Calibri"/>
                <a:cs typeface="Calibri"/>
                <a:sym typeface="Calibri"/>
              </a:rPr>
              <a:t>Click into the text box on the slide master page and update the information</a:t>
            </a:r>
            <a:endParaRPr sz="1950"/>
          </a:p>
          <a:p>
            <a:pPr marL="0" marR="0" lvl="0" indent="0" algn="l" rtl="0">
              <a:spcBef>
                <a:spcPts val="0"/>
              </a:spcBef>
              <a:spcAft>
                <a:spcPts val="0"/>
              </a:spcAft>
              <a:buClr>
                <a:schemeClr val="accent6"/>
              </a:buClr>
              <a:buSzPts val="788"/>
              <a:buFont typeface="Arial"/>
              <a:buNone/>
            </a:pPr>
            <a:r>
              <a:rPr lang="en-US" sz="854" b="1" i="0" u="none" strike="noStrike" cap="none">
                <a:solidFill>
                  <a:schemeClr val="accent6"/>
                </a:solidFill>
                <a:latin typeface="Calibri"/>
                <a:ea typeface="Calibri"/>
                <a:cs typeface="Calibri"/>
                <a:sym typeface="Calibri"/>
              </a:rPr>
              <a:t>Checking updates</a:t>
            </a:r>
            <a:endParaRPr sz="1950"/>
          </a:p>
          <a:p>
            <a:pPr marL="144458" marR="0" lvl="0" indent="-144458" algn="l" rtl="0">
              <a:spcBef>
                <a:spcPts val="0"/>
              </a:spcBef>
              <a:spcAft>
                <a:spcPts val="0"/>
              </a:spcAft>
              <a:buClr>
                <a:schemeClr val="accent6"/>
              </a:buClr>
              <a:buSzPts val="788"/>
              <a:buFont typeface="Arial"/>
              <a:buChar char="•"/>
            </a:pPr>
            <a:r>
              <a:rPr lang="en-US" sz="854" b="0" i="0" u="none" strike="noStrike" cap="none">
                <a:solidFill>
                  <a:schemeClr val="accent6"/>
                </a:solidFill>
                <a:latin typeface="Calibri"/>
                <a:ea typeface="Calibri"/>
                <a:cs typeface="Calibri"/>
                <a:sym typeface="Calibri"/>
              </a:rPr>
              <a:t>The text updates will not flow through to all the slide layouts as some have been placed manually. Therefore you may need to manually update other text boxes such as the divider slides etc</a:t>
            </a:r>
            <a:endParaRPr sz="854" b="0" i="0" u="none" strike="noStrike" cap="none">
              <a:solidFill>
                <a:schemeClr val="accent6"/>
              </a:solidFill>
              <a:latin typeface="Calibri"/>
              <a:ea typeface="Calibri"/>
              <a:cs typeface="Calibri"/>
              <a:sym typeface="Calibri"/>
            </a:endParaRPr>
          </a:p>
          <a:p>
            <a:pPr marL="144458" marR="0" lvl="0" indent="-90252" algn="l" rtl="0">
              <a:spcBef>
                <a:spcPts val="0"/>
              </a:spcBef>
              <a:spcAft>
                <a:spcPts val="0"/>
              </a:spcAft>
              <a:buClr>
                <a:schemeClr val="dk1"/>
              </a:buClr>
              <a:buSzPts val="788"/>
              <a:buFont typeface="Arial"/>
              <a:buNone/>
            </a:pPr>
            <a:endParaRPr sz="854" b="0" i="0" u="none" strike="noStrike" cap="none">
              <a:solidFill>
                <a:schemeClr val="accent6"/>
              </a:solidFill>
              <a:latin typeface="Calibri"/>
              <a:ea typeface="Calibri"/>
              <a:cs typeface="Calibri"/>
              <a:sym typeface="Calibri"/>
            </a:endParaRPr>
          </a:p>
        </p:txBody>
      </p:sp>
      <p:sp>
        <p:nvSpPr>
          <p:cNvPr id="14" name="Google Shape;14;p39"/>
          <p:cNvSpPr/>
          <p:nvPr/>
        </p:nvSpPr>
        <p:spPr>
          <a:xfrm>
            <a:off x="9064624" y="0"/>
            <a:ext cx="350150" cy="590973"/>
          </a:xfrm>
          <a:custGeom>
            <a:avLst/>
            <a:gdLst/>
            <a:ahLst/>
            <a:cxnLst/>
            <a:rect l="l" t="t" r="r" b="b"/>
            <a:pathLst>
              <a:path w="323215" h="443230" extrusionOk="0">
                <a:moveTo>
                  <a:pt x="322922" y="0"/>
                </a:moveTo>
                <a:lnTo>
                  <a:pt x="0" y="0"/>
                </a:lnTo>
                <a:lnTo>
                  <a:pt x="0" y="420154"/>
                </a:lnTo>
                <a:lnTo>
                  <a:pt x="2115" y="428951"/>
                </a:lnTo>
                <a:lnTo>
                  <a:pt x="7883" y="436132"/>
                </a:lnTo>
                <a:lnTo>
                  <a:pt x="16437" y="440972"/>
                </a:lnTo>
                <a:lnTo>
                  <a:pt x="26911" y="442747"/>
                </a:lnTo>
                <a:lnTo>
                  <a:pt x="29527" y="442747"/>
                </a:lnTo>
                <a:lnTo>
                  <a:pt x="32004" y="442341"/>
                </a:lnTo>
                <a:lnTo>
                  <a:pt x="322922" y="372732"/>
                </a:lnTo>
                <a:lnTo>
                  <a:pt x="322922" y="0"/>
                </a:lnTo>
                <a:close/>
              </a:path>
            </a:pathLst>
          </a:custGeom>
          <a:solidFill>
            <a:schemeClr val="lt2"/>
          </a:solidFill>
          <a:ln>
            <a:noFill/>
          </a:ln>
        </p:spPr>
        <p:txBody>
          <a:bodyPr spcFirstLastPara="1" wrap="square" lIns="0" tIns="0" rIns="0" bIns="29250" anchor="ctr" anchorCtr="1">
            <a:noAutofit/>
          </a:bodyPr>
          <a:lstStyle/>
          <a:p>
            <a:pPr marL="0" marR="0" lvl="0" indent="0" algn="ctr" rtl="0">
              <a:lnSpc>
                <a:spcPct val="100000"/>
              </a:lnSpc>
              <a:spcBef>
                <a:spcPts val="0"/>
              </a:spcBef>
              <a:spcAft>
                <a:spcPts val="0"/>
              </a:spcAft>
              <a:buClr>
                <a:schemeClr val="accent1"/>
              </a:buClr>
              <a:buSzPts val="1200"/>
              <a:buFont typeface="Calibri"/>
              <a:buNone/>
            </a:pPr>
            <a:fld id="{00000000-1234-1234-1234-123412341234}" type="slidenum">
              <a:rPr lang="en-US" sz="1300" b="0" i="0" u="none" strike="noStrike" cap="none">
                <a:solidFill>
                  <a:schemeClr val="accent1"/>
                </a:solidFill>
                <a:latin typeface="Calibri"/>
                <a:ea typeface="Calibri"/>
                <a:cs typeface="Calibri"/>
                <a:sym typeface="Calibri"/>
              </a:rPr>
              <a:pPr marL="0" marR="0" lvl="0" indent="0" algn="ctr" rtl="0">
                <a:lnSpc>
                  <a:spcPct val="100000"/>
                </a:lnSpc>
                <a:spcBef>
                  <a:spcPts val="0"/>
                </a:spcBef>
                <a:spcAft>
                  <a:spcPts val="0"/>
                </a:spcAft>
                <a:buClr>
                  <a:schemeClr val="accent1"/>
                </a:buClr>
                <a:buSzPts val="1200"/>
                <a:buFont typeface="Calibri"/>
                <a:buNone/>
              </a:pPr>
              <a:t>‹#›</a:t>
            </a:fld>
            <a:endParaRPr sz="975" b="0" i="0" u="none" strike="noStrike" cap="none">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631817107"/>
      </p:ext>
    </p:extLst>
  </p:cSld>
  <p:clrMap bg1="lt1" tx1="dk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1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Alan.Bayert@springernature.com" TargetMode="External"/><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7.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7.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1.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C5A21A-9A16-FD4B-B8C1-FAEDB6FEFC71}"/>
              </a:ext>
            </a:extLst>
          </p:cNvPr>
          <p:cNvSpPr/>
          <p:nvPr/>
        </p:nvSpPr>
        <p:spPr>
          <a:xfrm>
            <a:off x="6436659" y="2635624"/>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449" tIns="84449" rIns="84449" bIns="84449" rtlCol="0" anchor="ctr" anchorCtr="1"/>
          <a:lstStyle/>
          <a:p>
            <a:pPr algn="ctr" defTabSz="872325"/>
            <a:endParaRPr lang="en-US" sz="1600" dirty="0" err="1">
              <a:solidFill>
                <a:srgbClr val="FFFFFF"/>
              </a:solidFill>
            </a:endParaRPr>
          </a:p>
        </p:txBody>
      </p:sp>
      <p:pic>
        <p:nvPicPr>
          <p:cNvPr id="4" name="Picture 3">
            <a:extLst>
              <a:ext uri="{FF2B5EF4-FFF2-40B4-BE49-F238E27FC236}">
                <a16:creationId xmlns:a16="http://schemas.microsoft.com/office/drawing/2014/main" id="{3BE036E0-EBB1-4B40-95E5-C7F7E1F96A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026482"/>
            <a:ext cx="9906000" cy="3571353"/>
          </a:xfrm>
          <a:prstGeom prst="rect">
            <a:avLst/>
          </a:prstGeom>
        </p:spPr>
      </p:pic>
      <p:pic>
        <p:nvPicPr>
          <p:cNvPr id="20" name="Picture 19">
            <a:extLst>
              <a:ext uri="{FF2B5EF4-FFF2-40B4-BE49-F238E27FC236}">
                <a16:creationId xmlns:a16="http://schemas.microsoft.com/office/drawing/2014/main" id="{01822BEF-93F0-8746-ADC7-1BB8B9A262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669" y="432849"/>
            <a:ext cx="2212497" cy="264099"/>
          </a:xfrm>
          <a:prstGeom prst="rect">
            <a:avLst/>
          </a:prstGeom>
        </p:spPr>
      </p:pic>
      <p:sp>
        <p:nvSpPr>
          <p:cNvPr id="10" name="Title 17">
            <a:extLst>
              <a:ext uri="{FF2B5EF4-FFF2-40B4-BE49-F238E27FC236}">
                <a16:creationId xmlns:a16="http://schemas.microsoft.com/office/drawing/2014/main" id="{C1CC6FFC-6990-C245-9AE8-BF8549FAEDD0}"/>
              </a:ext>
            </a:extLst>
          </p:cNvPr>
          <p:cNvSpPr>
            <a:spLocks noGrp="1"/>
          </p:cNvSpPr>
          <p:nvPr>
            <p:ph type="title"/>
          </p:nvPr>
        </p:nvSpPr>
        <p:spPr>
          <a:xfrm>
            <a:off x="490670" y="4888466"/>
            <a:ext cx="3702319" cy="649049"/>
          </a:xfrm>
        </p:spPr>
        <p:txBody>
          <a:bodyPr/>
          <a:lstStyle/>
          <a:p>
            <a:r>
              <a:rPr lang="en-GB" sz="2800" dirty="0"/>
              <a:t>eBooks</a:t>
            </a:r>
          </a:p>
        </p:txBody>
      </p:sp>
      <p:sp>
        <p:nvSpPr>
          <p:cNvPr id="11" name="Text Placeholder 18">
            <a:extLst>
              <a:ext uri="{FF2B5EF4-FFF2-40B4-BE49-F238E27FC236}">
                <a16:creationId xmlns:a16="http://schemas.microsoft.com/office/drawing/2014/main" id="{C9C887E0-50F8-144A-915A-148D5DBA1634}"/>
              </a:ext>
            </a:extLst>
          </p:cNvPr>
          <p:cNvSpPr>
            <a:spLocks noGrp="1"/>
          </p:cNvSpPr>
          <p:nvPr>
            <p:ph type="body" sz="quarter" idx="12"/>
          </p:nvPr>
        </p:nvSpPr>
        <p:spPr>
          <a:xfrm>
            <a:off x="490670" y="5283661"/>
            <a:ext cx="6591448" cy="772006"/>
          </a:xfrm>
        </p:spPr>
        <p:txBody>
          <a:bodyPr/>
          <a:lstStyle/>
          <a:p>
            <a:r>
              <a:rPr lang="en-GB" sz="2800" dirty="0"/>
              <a:t>Excel in Learning</a:t>
            </a:r>
          </a:p>
          <a:p>
            <a:pPr lvl="1"/>
            <a:r>
              <a:rPr lang="en-GB" sz="1800" dirty="0"/>
              <a:t>Springer Nature  </a:t>
            </a:r>
            <a:r>
              <a:rPr lang="en-US" sz="1800" dirty="0" err="1">
                <a:latin typeface="+mn-lt"/>
                <a:ea typeface="Calibri" panose="020F0502020204030204" pitchFamily="34" charset="0"/>
              </a:rPr>
              <a:t>eResources</a:t>
            </a:r>
            <a:r>
              <a:rPr lang="en-US" sz="1800" dirty="0">
                <a:latin typeface="+mn-lt"/>
                <a:ea typeface="Calibri" panose="020F0502020204030204" pitchFamily="34" charset="0"/>
              </a:rPr>
              <a:t> &amp; New eBook Models</a:t>
            </a:r>
            <a:endParaRPr lang="en-GB" sz="1800" dirty="0">
              <a:latin typeface="+mn-lt"/>
            </a:endParaRPr>
          </a:p>
        </p:txBody>
      </p:sp>
      <p:pic>
        <p:nvPicPr>
          <p:cNvPr id="12" name="Picture 11" descr="AD_bookmark_orange_RGB.png">
            <a:extLst>
              <a:ext uri="{FF2B5EF4-FFF2-40B4-BE49-F238E27FC236}">
                <a16:creationId xmlns:a16="http://schemas.microsoft.com/office/drawing/2014/main" id="{DE14077F-7A4A-5E4D-AFE1-BE3C202CB4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5672" y="5537516"/>
            <a:ext cx="1247339" cy="912953"/>
          </a:xfrm>
          <a:prstGeom prst="rect">
            <a:avLst/>
          </a:prstGeom>
        </p:spPr>
      </p:pic>
    </p:spTree>
    <p:extLst>
      <p:ext uri="{BB962C8B-B14F-4D97-AF65-F5344CB8AC3E}">
        <p14:creationId xmlns:p14="http://schemas.microsoft.com/office/powerpoint/2010/main" val="308803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33"/>
          <p:cNvSpPr/>
          <p:nvPr/>
        </p:nvSpPr>
        <p:spPr>
          <a:xfrm>
            <a:off x="0" y="1465639"/>
            <a:ext cx="9906000" cy="4749423"/>
          </a:xfrm>
          <a:prstGeom prst="rect">
            <a:avLst/>
          </a:prstGeom>
          <a:solidFill>
            <a:srgbClr val="D6EAF7"/>
          </a:solidFill>
          <a:ln>
            <a:noFill/>
          </a:ln>
        </p:spPr>
        <p:txBody>
          <a:bodyPr spcFirstLastPara="1" wrap="square" lIns="78000" tIns="78000" rIns="78000" bIns="78000" anchor="ctr" anchorCtr="1">
            <a:noAutofit/>
          </a:bodyPr>
          <a:lstStyle/>
          <a:p>
            <a:pPr algn="ctr" defTabSz="990570">
              <a:buClr>
                <a:srgbClr val="000000"/>
              </a:buClr>
              <a:defRPr/>
            </a:pPr>
            <a:endParaRPr sz="1517" kern="0">
              <a:solidFill>
                <a:srgbClr val="FFFFFF"/>
              </a:solidFill>
              <a:latin typeface="Calibri"/>
              <a:ea typeface="Calibri"/>
              <a:cs typeface="Calibri"/>
              <a:sym typeface="Calibri"/>
            </a:endParaRPr>
          </a:p>
        </p:txBody>
      </p:sp>
      <p:sp>
        <p:nvSpPr>
          <p:cNvPr id="668" name="Google Shape;668;p33"/>
          <p:cNvSpPr txBox="1"/>
          <p:nvPr/>
        </p:nvSpPr>
        <p:spPr>
          <a:xfrm>
            <a:off x="482271" y="899737"/>
            <a:ext cx="8239126" cy="301079"/>
          </a:xfrm>
          <a:prstGeom prst="rect">
            <a:avLst/>
          </a:prstGeom>
          <a:noFill/>
          <a:ln>
            <a:noFill/>
          </a:ln>
        </p:spPr>
        <p:txBody>
          <a:bodyPr spcFirstLastPara="1" wrap="square" lIns="0" tIns="0" rIns="0" bIns="0" anchor="t" anchorCtr="0">
            <a:noAutofit/>
          </a:bodyPr>
          <a:lstStyle/>
          <a:p>
            <a:pPr defTabSz="990570">
              <a:buClr>
                <a:srgbClr val="486A7E"/>
              </a:buClr>
              <a:buSzPts val="2200"/>
              <a:defRPr/>
            </a:pPr>
            <a:r>
              <a:rPr lang="en-US" sz="2383" b="1" kern="0">
                <a:solidFill>
                  <a:srgbClr val="486A7E"/>
                </a:solidFill>
                <a:latin typeface="Calibri"/>
                <a:ea typeface="Calibri"/>
                <a:cs typeface="Calibri"/>
                <a:sym typeface="Calibri"/>
              </a:rPr>
              <a:t>Thank you</a:t>
            </a:r>
            <a:endParaRPr sz="1950" kern="0">
              <a:solidFill>
                <a:srgbClr val="486A7E"/>
              </a:solidFill>
              <a:latin typeface="Calibri"/>
              <a:ea typeface="Calibri"/>
              <a:cs typeface="Calibri"/>
              <a:sym typeface="Calibri"/>
            </a:endParaRPr>
          </a:p>
        </p:txBody>
      </p:sp>
      <p:sp>
        <p:nvSpPr>
          <p:cNvPr id="669" name="Google Shape;669;p33"/>
          <p:cNvSpPr txBox="1">
            <a:spLocks noGrp="1"/>
          </p:cNvSpPr>
          <p:nvPr>
            <p:ph type="body" idx="1"/>
          </p:nvPr>
        </p:nvSpPr>
        <p:spPr>
          <a:xfrm>
            <a:off x="482271" y="1837766"/>
            <a:ext cx="5385933" cy="1292662"/>
          </a:xfrm>
          <a:prstGeom prst="rect">
            <a:avLst/>
          </a:prstGeom>
          <a:noFill/>
          <a:ln>
            <a:noFill/>
          </a:ln>
        </p:spPr>
        <p:txBody>
          <a:bodyPr spcFirstLastPara="1" wrap="square" lIns="0" tIns="0" rIns="0" bIns="0" anchor="t" anchorCtr="0">
            <a:spAutoFit/>
          </a:bodyPr>
          <a:lstStyle/>
          <a:p>
            <a:pPr marL="0" indent="0">
              <a:buSzPts val="1600"/>
            </a:pPr>
            <a:r>
              <a:rPr lang="en-US" sz="2800" dirty="0"/>
              <a:t>Alan Bayert</a:t>
            </a:r>
          </a:p>
          <a:p>
            <a:pPr marL="0" indent="0">
              <a:buSzPts val="1600"/>
            </a:pPr>
            <a:r>
              <a:rPr lang="en-US" sz="2800" dirty="0"/>
              <a:t>Licensing Manager</a:t>
            </a:r>
          </a:p>
          <a:p>
            <a:pPr marL="0" indent="0">
              <a:buSzPts val="1600"/>
            </a:pPr>
            <a:r>
              <a:rPr lang="en-US" sz="2800" dirty="0">
                <a:hlinkClick r:id="rId3"/>
              </a:rPr>
              <a:t>Alan.Bayert@springernature.com</a:t>
            </a:r>
            <a:endParaRPr lang="en-US" sz="2800" dirty="0"/>
          </a:p>
        </p:txBody>
      </p:sp>
      <p:pic>
        <p:nvPicPr>
          <p:cNvPr id="670" name="Google Shape;670;p33"/>
          <p:cNvPicPr preferRelativeResize="0"/>
          <p:nvPr/>
        </p:nvPicPr>
        <p:blipFill rotWithShape="1">
          <a:blip r:embed="rId4">
            <a:alphaModFix/>
          </a:blip>
          <a:srcRect/>
          <a:stretch/>
        </p:blipFill>
        <p:spPr>
          <a:xfrm>
            <a:off x="676902" y="4754743"/>
            <a:ext cx="743650" cy="743650"/>
          </a:xfrm>
          <a:prstGeom prst="rect">
            <a:avLst/>
          </a:prstGeom>
          <a:noFill/>
          <a:ln>
            <a:noFill/>
          </a:ln>
        </p:spPr>
      </p:pic>
      <p:sp>
        <p:nvSpPr>
          <p:cNvPr id="671" name="Google Shape;671;p33"/>
          <p:cNvSpPr/>
          <p:nvPr/>
        </p:nvSpPr>
        <p:spPr>
          <a:xfrm>
            <a:off x="261224" y="5343574"/>
            <a:ext cx="1545839" cy="557633"/>
          </a:xfrm>
          <a:prstGeom prst="rect">
            <a:avLst/>
          </a:prstGeom>
          <a:noFill/>
          <a:ln>
            <a:noFill/>
          </a:ln>
        </p:spPr>
        <p:txBody>
          <a:bodyPr spcFirstLastPara="1" wrap="square" lIns="78000" tIns="78000" rIns="78000" bIns="78000" anchor="ctr" anchorCtr="1">
            <a:spAutoFit/>
          </a:bodyPr>
          <a:lstStyle/>
          <a:p>
            <a:pPr algn="ctr" defTabSz="990570">
              <a:buClr>
                <a:srgbClr val="000000"/>
              </a:buClr>
              <a:defRPr/>
            </a:pPr>
            <a:r>
              <a:rPr lang="en-US" sz="2600" b="1" kern="0">
                <a:solidFill>
                  <a:srgbClr val="3C9CD7"/>
                </a:solidFill>
                <a:latin typeface="Calibri"/>
                <a:ea typeface="Calibri"/>
                <a:cs typeface="Calibri"/>
                <a:sym typeface="Calibri"/>
              </a:rPr>
              <a:t>eBooks</a:t>
            </a:r>
            <a:r>
              <a:rPr lang="en-US" sz="2600" kern="0">
                <a:solidFill>
                  <a:srgbClr val="3C9CD7"/>
                </a:solidFill>
                <a:latin typeface="Calibri"/>
                <a:ea typeface="Calibri"/>
                <a:cs typeface="Calibri"/>
                <a:sym typeface="Calibri"/>
              </a:rPr>
              <a:t> </a:t>
            </a:r>
            <a:endParaRPr sz="1517" kern="0">
              <a:solidFill>
                <a:srgbClr val="000000"/>
              </a:solidFill>
              <a:latin typeface="Arial"/>
              <a:cs typeface="Arial"/>
              <a:sym typeface="Arial"/>
            </a:endParaRPr>
          </a:p>
        </p:txBody>
      </p:sp>
      <p:pic>
        <p:nvPicPr>
          <p:cNvPr id="672" name="Google Shape;672;p33"/>
          <p:cNvPicPr preferRelativeResize="0"/>
          <p:nvPr/>
        </p:nvPicPr>
        <p:blipFill rotWithShape="1">
          <a:blip r:embed="rId5">
            <a:alphaModFix/>
          </a:blip>
          <a:srcRect/>
          <a:stretch/>
        </p:blipFill>
        <p:spPr>
          <a:xfrm>
            <a:off x="7228708" y="5535695"/>
            <a:ext cx="2212497" cy="214580"/>
          </a:xfrm>
          <a:prstGeom prst="rect">
            <a:avLst/>
          </a:prstGeom>
          <a:noFill/>
          <a:ln>
            <a:noFill/>
          </a:ln>
        </p:spPr>
      </p:pic>
    </p:spTree>
    <p:extLst>
      <p:ext uri="{BB962C8B-B14F-4D97-AF65-F5344CB8AC3E}">
        <p14:creationId xmlns:p14="http://schemas.microsoft.com/office/powerpoint/2010/main" val="318039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p:nvPr/>
        </p:nvSpPr>
        <p:spPr>
          <a:xfrm>
            <a:off x="135483" y="885502"/>
            <a:ext cx="9906000" cy="5845444"/>
          </a:xfrm>
          <a:prstGeom prst="rect">
            <a:avLst/>
          </a:prstGeom>
          <a:solidFill>
            <a:srgbClr val="D6EAF7"/>
          </a:solidFill>
          <a:ln>
            <a:noFill/>
          </a:ln>
        </p:spPr>
        <p:txBody>
          <a:bodyPr spcFirstLastPara="1" wrap="square" lIns="84449" tIns="84449" rIns="84449" bIns="84449" anchor="ctr" anchorCtr="1">
            <a:noAutofit/>
          </a:bodyPr>
          <a:lstStyle/>
          <a:p>
            <a:pPr algn="ctr" defTabSz="872325"/>
            <a:r>
              <a:rPr lang="en-US" sz="1600" dirty="0">
                <a:solidFill>
                  <a:srgbClr val="FFFFFF"/>
                </a:solidFill>
                <a:ea typeface="Calibri"/>
                <a:cs typeface="Calibri"/>
                <a:sym typeface="Calibri"/>
              </a:rPr>
              <a:t>Best</a:t>
            </a:r>
            <a:endParaRPr sz="1600" dirty="0">
              <a:solidFill>
                <a:srgbClr val="FFFFFF"/>
              </a:solidFill>
              <a:ea typeface="Calibri"/>
              <a:cs typeface="Calibri"/>
              <a:sym typeface="Calibri"/>
            </a:endParaRPr>
          </a:p>
        </p:txBody>
      </p:sp>
      <p:sp>
        <p:nvSpPr>
          <p:cNvPr id="146" name="Google Shape;146;p2"/>
          <p:cNvSpPr txBox="1">
            <a:spLocks noGrp="1"/>
          </p:cNvSpPr>
          <p:nvPr>
            <p:ph type="title"/>
          </p:nvPr>
        </p:nvSpPr>
        <p:spPr>
          <a:xfrm>
            <a:off x="482271" y="309352"/>
            <a:ext cx="8239126" cy="370559"/>
          </a:xfrm>
          <a:prstGeom prst="rect">
            <a:avLst/>
          </a:prstGeom>
          <a:noFill/>
          <a:ln>
            <a:noFill/>
          </a:ln>
        </p:spPr>
        <p:txBody>
          <a:bodyPr spcFirstLastPara="1" wrap="square" lIns="0" tIns="0" rIns="0" bIns="0" anchor="t" anchorCtr="0">
            <a:noAutofit/>
          </a:bodyPr>
          <a:lstStyle/>
          <a:p>
            <a:r>
              <a:rPr lang="en-US" dirty="0"/>
              <a:t>Springer Nature eBooks - Excel in Research &amp; Learning </a:t>
            </a:r>
            <a:endParaRPr dirty="0"/>
          </a:p>
        </p:txBody>
      </p:sp>
      <p:sp>
        <p:nvSpPr>
          <p:cNvPr id="147" name="Google Shape;147;p2"/>
          <p:cNvSpPr/>
          <p:nvPr/>
        </p:nvSpPr>
        <p:spPr>
          <a:xfrm>
            <a:off x="5587466" y="1440612"/>
            <a:ext cx="4124164" cy="3432238"/>
          </a:xfrm>
          <a:prstGeom prst="rect">
            <a:avLst/>
          </a:prstGeom>
          <a:noFill/>
          <a:ln>
            <a:noFill/>
          </a:ln>
        </p:spPr>
        <p:txBody>
          <a:bodyPr spcFirstLastPara="1" wrap="square" lIns="107231" tIns="53602" rIns="107231" bIns="53602" anchor="t" anchorCtr="0">
            <a:spAutoFit/>
          </a:bodyPr>
          <a:lstStyle/>
          <a:p>
            <a:pPr defTabSz="872325"/>
            <a:r>
              <a:rPr lang="en-US" b="1" dirty="0">
                <a:solidFill>
                  <a:srgbClr val="486A7E"/>
                </a:solidFill>
                <a:ea typeface="Calibri"/>
                <a:cs typeface="Calibri"/>
                <a:sym typeface="Calibri"/>
              </a:rPr>
              <a:t>Best In Books</a:t>
            </a:r>
          </a:p>
          <a:p>
            <a:pPr marL="285750" indent="-285750" defTabSz="872325">
              <a:buFont typeface="Arial" panose="020B0604020202020204" pitchFamily="34" charset="0"/>
              <a:buChar char="•"/>
            </a:pPr>
            <a:r>
              <a:rPr lang="en-US" dirty="0">
                <a:solidFill>
                  <a:srgbClr val="486A7E"/>
                </a:solidFill>
                <a:cs typeface="Calibri"/>
                <a:sym typeface="Calibri"/>
              </a:rPr>
              <a:t>Most downloads and most citations per year across all library publishers</a:t>
            </a:r>
          </a:p>
          <a:p>
            <a:pPr marL="285750" indent="-285750" defTabSz="872325">
              <a:buFont typeface="Arial" panose="020B0604020202020204" pitchFamily="34" charset="0"/>
              <a:buChar char="•"/>
            </a:pPr>
            <a:r>
              <a:rPr lang="en-US" dirty="0">
                <a:solidFill>
                  <a:srgbClr val="486A7E"/>
                </a:solidFill>
                <a:cs typeface="Calibri"/>
                <a:sym typeface="Calibri"/>
              </a:rPr>
              <a:t>Leader in Open Access</a:t>
            </a:r>
          </a:p>
          <a:p>
            <a:pPr marL="285750" indent="-285750" defTabSz="872325">
              <a:buFont typeface="Arial" panose="020B0604020202020204" pitchFamily="34" charset="0"/>
              <a:buChar char="•"/>
            </a:pPr>
            <a:endParaRPr lang="en-US" dirty="0">
              <a:solidFill>
                <a:srgbClr val="486A7E"/>
              </a:solidFill>
              <a:cs typeface="Calibri"/>
              <a:sym typeface="Calibri"/>
            </a:endParaRPr>
          </a:p>
          <a:p>
            <a:pPr defTabSz="872325"/>
            <a:r>
              <a:rPr lang="en-US" b="1" dirty="0">
                <a:solidFill>
                  <a:srgbClr val="486A7E"/>
                </a:solidFill>
                <a:cs typeface="Calibri"/>
                <a:sym typeface="Calibri"/>
              </a:rPr>
              <a:t>Comprehensive</a:t>
            </a:r>
          </a:p>
          <a:p>
            <a:pPr marL="285750" indent="-285750" defTabSz="872325">
              <a:buFont typeface="Arial" panose="020B0604020202020204" pitchFamily="34" charset="0"/>
              <a:buChar char="•"/>
            </a:pPr>
            <a:r>
              <a:rPr lang="en-US" dirty="0">
                <a:solidFill>
                  <a:srgbClr val="486A7E"/>
                </a:solidFill>
                <a:cs typeface="Calibri"/>
                <a:sym typeface="Calibri"/>
              </a:rPr>
              <a:t>400 Acquisitions Editors</a:t>
            </a:r>
          </a:p>
          <a:p>
            <a:pPr marL="285750" indent="-285750" defTabSz="872325">
              <a:buFont typeface="Arial" panose="020B0604020202020204" pitchFamily="34" charset="0"/>
              <a:buChar char="•"/>
            </a:pPr>
            <a:endParaRPr lang="en-US" dirty="0">
              <a:solidFill>
                <a:srgbClr val="486A7E"/>
              </a:solidFill>
              <a:cs typeface="Calibri"/>
              <a:sym typeface="Calibri"/>
            </a:endParaRPr>
          </a:p>
          <a:p>
            <a:pPr defTabSz="872325"/>
            <a:r>
              <a:rPr lang="en-US" b="1" dirty="0">
                <a:solidFill>
                  <a:srgbClr val="486A7E"/>
                </a:solidFill>
                <a:cs typeface="Calibri"/>
                <a:sym typeface="Calibri"/>
              </a:rPr>
              <a:t>Always Connected</a:t>
            </a:r>
          </a:p>
          <a:p>
            <a:pPr marL="285750" indent="-285750" defTabSz="872325">
              <a:buFont typeface="Arial" panose="020B0604020202020204" pitchFamily="34" charset="0"/>
              <a:buChar char="•"/>
            </a:pPr>
            <a:r>
              <a:rPr lang="en-US" dirty="0">
                <a:solidFill>
                  <a:srgbClr val="486A7E"/>
                </a:solidFill>
                <a:cs typeface="Calibri"/>
                <a:sym typeface="Calibri"/>
              </a:rPr>
              <a:t>Constant improvements to UX and Discoverability</a:t>
            </a:r>
          </a:p>
          <a:p>
            <a:pPr marL="285750" indent="-285750" defTabSz="872325">
              <a:buFont typeface="Arial" panose="020B0604020202020204" pitchFamily="34" charset="0"/>
              <a:buChar char="•"/>
            </a:pPr>
            <a:endParaRPr dirty="0">
              <a:solidFill>
                <a:srgbClr val="58595B"/>
              </a:solidFill>
            </a:endParaRPr>
          </a:p>
        </p:txBody>
      </p:sp>
      <p:pic>
        <p:nvPicPr>
          <p:cNvPr id="5" name="Picture 4" descr="A close up of a clock&#10;&#10;Description automatically generated">
            <a:extLst>
              <a:ext uri="{FF2B5EF4-FFF2-40B4-BE49-F238E27FC236}">
                <a16:creationId xmlns:a16="http://schemas.microsoft.com/office/drawing/2014/main" id="{A5126363-5CDF-4943-93A5-9F75EDDF62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5484" y="1026060"/>
            <a:ext cx="5610799" cy="5704885"/>
          </a:xfrm>
          <a:prstGeom prst="rect">
            <a:avLst/>
          </a:prstGeom>
        </p:spPr>
      </p:pic>
      <p:pic>
        <p:nvPicPr>
          <p:cNvPr id="150" name="Google Shape;150;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539062" y="6413900"/>
            <a:ext cx="875715" cy="104037"/>
          </a:xfrm>
          <a:prstGeom prst="rect">
            <a:avLst/>
          </a:prstGeom>
          <a:noFill/>
          <a:ln>
            <a:noFill/>
          </a:ln>
        </p:spPr>
      </p:pic>
    </p:spTree>
    <p:extLst>
      <p:ext uri="{BB962C8B-B14F-4D97-AF65-F5344CB8AC3E}">
        <p14:creationId xmlns:p14="http://schemas.microsoft.com/office/powerpoint/2010/main" val="255587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1"/>
          <p:cNvSpPr/>
          <p:nvPr/>
        </p:nvSpPr>
        <p:spPr>
          <a:xfrm>
            <a:off x="3" y="998242"/>
            <a:ext cx="9906000" cy="5845444"/>
          </a:xfrm>
          <a:prstGeom prst="rect">
            <a:avLst/>
          </a:prstGeom>
          <a:solidFill>
            <a:srgbClr val="D6EAF7"/>
          </a:solidFill>
          <a:ln>
            <a:noFill/>
          </a:ln>
        </p:spPr>
        <p:txBody>
          <a:bodyPr spcFirstLastPara="1" wrap="square" lIns="84449" tIns="84449" rIns="84449" bIns="84449" anchor="ctr" anchorCtr="1">
            <a:noAutofit/>
          </a:bodyPr>
          <a:lstStyle/>
          <a:p>
            <a:pPr algn="ctr" defTabSz="1072499">
              <a:buClr>
                <a:srgbClr val="000000"/>
              </a:buClr>
              <a:defRPr/>
            </a:pPr>
            <a:endParaRPr sz="1600" kern="0">
              <a:solidFill>
                <a:srgbClr val="FFFFFF"/>
              </a:solidFill>
              <a:latin typeface="Calibri"/>
              <a:ea typeface="Calibri"/>
              <a:cs typeface="Calibri"/>
              <a:sym typeface="Calibri"/>
            </a:endParaRPr>
          </a:p>
        </p:txBody>
      </p:sp>
      <p:pic>
        <p:nvPicPr>
          <p:cNvPr id="278" name="Google Shape;278;p1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539062" y="6413900"/>
            <a:ext cx="875715" cy="104037"/>
          </a:xfrm>
          <a:prstGeom prst="rect">
            <a:avLst/>
          </a:prstGeom>
          <a:noFill/>
          <a:ln>
            <a:noFill/>
          </a:ln>
        </p:spPr>
      </p:pic>
      <p:sp>
        <p:nvSpPr>
          <p:cNvPr id="279" name="Google Shape;279;p11"/>
          <p:cNvSpPr txBox="1"/>
          <p:nvPr/>
        </p:nvSpPr>
        <p:spPr>
          <a:xfrm>
            <a:off x="482271" y="316065"/>
            <a:ext cx="8239126" cy="370559"/>
          </a:xfrm>
          <a:prstGeom prst="rect">
            <a:avLst/>
          </a:prstGeom>
          <a:noFill/>
          <a:ln>
            <a:noFill/>
          </a:ln>
        </p:spPr>
        <p:txBody>
          <a:bodyPr spcFirstLastPara="1" wrap="square" lIns="0" tIns="0" rIns="0" bIns="0" anchor="t" anchorCtr="0">
            <a:noAutofit/>
          </a:bodyPr>
          <a:lstStyle/>
          <a:p>
            <a:pPr defTabSz="1072499">
              <a:buClr>
                <a:srgbClr val="486A7E"/>
              </a:buClr>
              <a:buSzPts val="2200"/>
              <a:defRPr/>
            </a:pPr>
            <a:r>
              <a:rPr lang="en-US" sz="2600" b="1" kern="0" dirty="0">
                <a:solidFill>
                  <a:srgbClr val="486A7E"/>
                </a:solidFill>
                <a:latin typeface="Calibri"/>
                <a:ea typeface="Calibri"/>
                <a:cs typeface="Calibri"/>
                <a:sym typeface="Calibri"/>
              </a:rPr>
              <a:t>Largest scholarly book publisher in the world</a:t>
            </a:r>
            <a:endParaRPr sz="2600" b="1" kern="0" dirty="0">
              <a:solidFill>
                <a:srgbClr val="486A7E"/>
              </a:solidFill>
              <a:latin typeface="Calibri"/>
              <a:ea typeface="Calibri"/>
              <a:cs typeface="Calibri"/>
              <a:sym typeface="Calibri"/>
            </a:endParaRPr>
          </a:p>
          <a:p>
            <a:pPr defTabSz="1072499">
              <a:buClr>
                <a:srgbClr val="486A7E"/>
              </a:buClr>
              <a:buSzPts val="1800"/>
              <a:defRPr/>
            </a:pPr>
            <a:endParaRPr kern="0" dirty="0">
              <a:solidFill>
                <a:srgbClr val="00B8B0"/>
              </a:solidFill>
              <a:latin typeface="Calibri"/>
              <a:ea typeface="Calibri"/>
              <a:cs typeface="Calibri"/>
              <a:sym typeface="Calibri"/>
            </a:endParaRPr>
          </a:p>
        </p:txBody>
      </p:sp>
      <p:sp>
        <p:nvSpPr>
          <p:cNvPr id="280" name="Google Shape;280;p11"/>
          <p:cNvSpPr txBox="1"/>
          <p:nvPr/>
        </p:nvSpPr>
        <p:spPr>
          <a:xfrm>
            <a:off x="482274" y="2122014"/>
            <a:ext cx="2046623" cy="876580"/>
          </a:xfrm>
          <a:prstGeom prst="rect">
            <a:avLst/>
          </a:prstGeom>
          <a:noFill/>
          <a:ln>
            <a:noFill/>
          </a:ln>
        </p:spPr>
        <p:txBody>
          <a:bodyPr spcFirstLastPara="1" wrap="square" lIns="0" tIns="0" rIns="0" bIns="0" anchor="t" anchorCtr="0">
            <a:noAutofit/>
          </a:bodyPr>
          <a:lstStyle/>
          <a:p>
            <a:pPr defTabSz="1072499">
              <a:buClr>
                <a:srgbClr val="486A7E"/>
              </a:buClr>
              <a:buSzPts val="1600"/>
              <a:defRPr/>
            </a:pPr>
            <a:r>
              <a:rPr lang="en-US" sz="1900" b="1" kern="0">
                <a:solidFill>
                  <a:srgbClr val="486A7E"/>
                </a:solidFill>
                <a:latin typeface="Calibri"/>
                <a:ea typeface="Calibri"/>
                <a:cs typeface="Calibri"/>
                <a:sym typeface="Calibri"/>
              </a:rPr>
              <a:t>Extensive </a:t>
            </a:r>
            <a:br>
              <a:rPr lang="en-US" sz="1900" b="1" kern="0">
                <a:solidFill>
                  <a:srgbClr val="486A7E"/>
                </a:solidFill>
                <a:latin typeface="Calibri"/>
                <a:ea typeface="Calibri"/>
                <a:cs typeface="Calibri"/>
                <a:sym typeface="Calibri"/>
              </a:rPr>
            </a:br>
            <a:r>
              <a:rPr lang="en-US" sz="1900" b="1" kern="0">
                <a:solidFill>
                  <a:srgbClr val="486A7E"/>
                </a:solidFill>
                <a:latin typeface="Calibri"/>
                <a:ea typeface="Calibri"/>
                <a:cs typeface="Calibri"/>
                <a:sym typeface="Calibri"/>
              </a:rPr>
              <a:t>coverage of STM </a:t>
            </a:r>
            <a:br>
              <a:rPr lang="en-US" sz="1900" b="1" kern="0">
                <a:solidFill>
                  <a:srgbClr val="486A7E"/>
                </a:solidFill>
                <a:latin typeface="Calibri"/>
                <a:ea typeface="Calibri"/>
                <a:cs typeface="Calibri"/>
                <a:sym typeface="Calibri"/>
              </a:rPr>
            </a:br>
            <a:r>
              <a:rPr lang="en-US" sz="1900" b="1" kern="0">
                <a:solidFill>
                  <a:srgbClr val="486A7E"/>
                </a:solidFill>
                <a:latin typeface="Calibri"/>
                <a:ea typeface="Calibri"/>
                <a:cs typeface="Calibri"/>
                <a:sym typeface="Calibri"/>
              </a:rPr>
              <a:t>HSS disciplines</a:t>
            </a:r>
            <a:endParaRPr sz="1900" b="1" kern="0">
              <a:solidFill>
                <a:srgbClr val="486A7E"/>
              </a:solidFill>
              <a:latin typeface="Calibri"/>
              <a:ea typeface="Calibri"/>
              <a:cs typeface="Calibri"/>
              <a:sym typeface="Calibri"/>
            </a:endParaRPr>
          </a:p>
        </p:txBody>
      </p:sp>
      <p:cxnSp>
        <p:nvCxnSpPr>
          <p:cNvPr id="281" name="Google Shape;281;p11"/>
          <p:cNvCxnSpPr/>
          <p:nvPr/>
        </p:nvCxnSpPr>
        <p:spPr>
          <a:xfrm>
            <a:off x="2358971" y="1353519"/>
            <a:ext cx="0" cy="5164416"/>
          </a:xfrm>
          <a:prstGeom prst="straightConnector1">
            <a:avLst/>
          </a:prstGeom>
          <a:noFill/>
          <a:ln w="38100" cap="flat" cmpd="sng">
            <a:solidFill>
              <a:srgbClr val="AFD6EF"/>
            </a:solidFill>
            <a:prstDash val="solid"/>
            <a:round/>
            <a:headEnd type="none" w="sm" len="sm"/>
            <a:tailEnd type="none" w="sm" len="sm"/>
          </a:ln>
        </p:spPr>
      </p:cxnSp>
      <p:pic>
        <p:nvPicPr>
          <p:cNvPr id="282" name="Google Shape;282;p11" descr="A picture containing bicycle, clock, large, sign&#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r="-2" b="-2689"/>
          <a:stretch/>
        </p:blipFill>
        <p:spPr>
          <a:xfrm>
            <a:off x="4" y="4130623"/>
            <a:ext cx="1149229" cy="2584692"/>
          </a:xfrm>
          <a:prstGeom prst="rect">
            <a:avLst/>
          </a:prstGeom>
          <a:noFill/>
          <a:ln>
            <a:noFill/>
          </a:ln>
        </p:spPr>
      </p:pic>
      <p:pic>
        <p:nvPicPr>
          <p:cNvPr id="283" name="Google Shape;283;p11"/>
          <p:cNvPicPr preferRelativeResize="0"/>
          <p:nvPr/>
        </p:nvPicPr>
        <p:blipFill rotWithShape="1">
          <a:blip r:embed="rId5">
            <a:alphaModFix/>
          </a:blip>
          <a:srcRect/>
          <a:stretch/>
        </p:blipFill>
        <p:spPr>
          <a:xfrm>
            <a:off x="384846" y="1241225"/>
            <a:ext cx="742950" cy="914400"/>
          </a:xfrm>
          <a:prstGeom prst="rect">
            <a:avLst/>
          </a:prstGeom>
          <a:noFill/>
          <a:ln>
            <a:noFill/>
          </a:ln>
        </p:spPr>
      </p:pic>
      <p:sp>
        <p:nvSpPr>
          <p:cNvPr id="284" name="Google Shape;284;p11"/>
          <p:cNvSpPr/>
          <p:nvPr/>
        </p:nvSpPr>
        <p:spPr>
          <a:xfrm>
            <a:off x="9414773" y="1012556"/>
            <a:ext cx="491227" cy="4311285"/>
          </a:xfrm>
          <a:prstGeom prst="rect">
            <a:avLst/>
          </a:prstGeom>
          <a:solidFill>
            <a:srgbClr val="D6EAF7"/>
          </a:solidFill>
          <a:ln>
            <a:noFill/>
          </a:ln>
        </p:spPr>
        <p:txBody>
          <a:bodyPr spcFirstLastPara="1" wrap="square" lIns="84449" tIns="84449" rIns="84449" bIns="84449" anchor="ctr" anchorCtr="1">
            <a:noAutofit/>
          </a:bodyPr>
          <a:lstStyle/>
          <a:p>
            <a:pPr algn="ctr" defTabSz="1072499">
              <a:buClr>
                <a:srgbClr val="000000"/>
              </a:buClr>
              <a:defRPr/>
            </a:pPr>
            <a:endParaRPr sz="1600" kern="0">
              <a:solidFill>
                <a:srgbClr val="FFFFFF"/>
              </a:solidFill>
              <a:latin typeface="Calibri"/>
              <a:ea typeface="Calibri"/>
              <a:cs typeface="Calibri"/>
              <a:sym typeface="Calibri"/>
            </a:endParaRPr>
          </a:p>
        </p:txBody>
      </p:sp>
      <p:sp>
        <p:nvSpPr>
          <p:cNvPr id="285" name="Google Shape;285;p11"/>
          <p:cNvSpPr/>
          <p:nvPr/>
        </p:nvSpPr>
        <p:spPr>
          <a:xfrm>
            <a:off x="2661651" y="6412258"/>
            <a:ext cx="3652416" cy="431416"/>
          </a:xfrm>
          <a:prstGeom prst="rect">
            <a:avLst/>
          </a:prstGeom>
          <a:noFill/>
          <a:ln>
            <a:noFill/>
          </a:ln>
        </p:spPr>
        <p:txBody>
          <a:bodyPr spcFirstLastPara="1" wrap="square" lIns="107231" tIns="53602" rIns="107231" bIns="53602" anchor="t" anchorCtr="0">
            <a:spAutoFit/>
          </a:bodyPr>
          <a:lstStyle/>
          <a:p>
            <a:pPr defTabSz="1072499">
              <a:buClr>
                <a:srgbClr val="000000"/>
              </a:buClr>
              <a:defRPr/>
            </a:pPr>
            <a:r>
              <a:rPr lang="en-US" sz="700" kern="0">
                <a:solidFill>
                  <a:srgbClr val="58595B"/>
                </a:solidFill>
                <a:latin typeface="Calibri"/>
                <a:ea typeface="Calibri"/>
                <a:cs typeface="Calibri"/>
                <a:sym typeface="Calibri"/>
              </a:rPr>
              <a:t>2018 data from www.puballey.com; only books available through YBP approval plans; if a book is published simultaneously in hard- and paperback editions, only the hardback edition was included</a:t>
            </a:r>
            <a:endParaRPr sz="1600" kern="0">
              <a:solidFill>
                <a:srgbClr val="000000"/>
              </a:solidFill>
              <a:cs typeface="Arial"/>
              <a:sym typeface="Arial"/>
            </a:endParaRPr>
          </a:p>
        </p:txBody>
      </p:sp>
      <p:pic>
        <p:nvPicPr>
          <p:cNvPr id="286" name="Google Shape;286;p11"/>
          <p:cNvPicPr preferRelativeResize="0"/>
          <p:nvPr/>
        </p:nvPicPr>
        <p:blipFill rotWithShape="1">
          <a:blip r:embed="rId6">
            <a:alphaModFix/>
          </a:blip>
          <a:srcRect/>
          <a:stretch/>
        </p:blipFill>
        <p:spPr>
          <a:xfrm>
            <a:off x="2796993" y="1454162"/>
            <a:ext cx="5452845" cy="4474129"/>
          </a:xfrm>
          <a:prstGeom prst="rect">
            <a:avLst/>
          </a:prstGeom>
          <a:noFill/>
          <a:ln>
            <a:noFill/>
          </a:ln>
        </p:spPr>
      </p:pic>
      <p:sp>
        <p:nvSpPr>
          <p:cNvPr id="18" name="Google Shape;267;p10">
            <a:extLst>
              <a:ext uri="{FF2B5EF4-FFF2-40B4-BE49-F238E27FC236}">
                <a16:creationId xmlns:a16="http://schemas.microsoft.com/office/drawing/2014/main" id="{8CA0E147-90E3-8C43-B5A6-0F3C86EFC89C}"/>
              </a:ext>
            </a:extLst>
          </p:cNvPr>
          <p:cNvSpPr/>
          <p:nvPr/>
        </p:nvSpPr>
        <p:spPr>
          <a:xfrm>
            <a:off x="7113069" y="2051972"/>
            <a:ext cx="2666198" cy="2754061"/>
          </a:xfrm>
          <a:prstGeom prst="ellipse">
            <a:avLst/>
          </a:prstGeom>
          <a:solidFill>
            <a:schemeClr val="accent4"/>
          </a:solidFill>
          <a:ln>
            <a:noFill/>
          </a:ln>
        </p:spPr>
        <p:txBody>
          <a:bodyPr spcFirstLastPara="1" wrap="square" lIns="107231" tIns="53602" rIns="107231" bIns="53602" anchor="t" anchorCtr="0">
            <a:noAutofit/>
          </a:bodyPr>
          <a:lstStyle/>
          <a:p>
            <a:pPr defTabSz="1072499">
              <a:buClr>
                <a:srgbClr val="000000"/>
              </a:buClr>
              <a:defRPr/>
            </a:pPr>
            <a:endParaRPr kern="0" dirty="0">
              <a:solidFill>
                <a:srgbClr val="58595B"/>
              </a:solidFill>
              <a:latin typeface="Calibri"/>
              <a:ea typeface="Calibri"/>
              <a:cs typeface="Calibri"/>
              <a:sym typeface="Calibri"/>
            </a:endParaRPr>
          </a:p>
        </p:txBody>
      </p:sp>
      <p:sp>
        <p:nvSpPr>
          <p:cNvPr id="20" name="Google Shape;270;p10">
            <a:extLst>
              <a:ext uri="{FF2B5EF4-FFF2-40B4-BE49-F238E27FC236}">
                <a16:creationId xmlns:a16="http://schemas.microsoft.com/office/drawing/2014/main" id="{CA17B755-52F2-3A4B-90E7-1E5FEAE06B81}"/>
              </a:ext>
            </a:extLst>
          </p:cNvPr>
          <p:cNvSpPr/>
          <p:nvPr/>
        </p:nvSpPr>
        <p:spPr>
          <a:xfrm>
            <a:off x="7739514" y="2110425"/>
            <a:ext cx="1545839" cy="2926232"/>
          </a:xfrm>
          <a:prstGeom prst="rect">
            <a:avLst/>
          </a:prstGeom>
          <a:noFill/>
          <a:ln>
            <a:noFill/>
          </a:ln>
        </p:spPr>
        <p:txBody>
          <a:bodyPr spcFirstLastPara="1" wrap="square" lIns="84449" tIns="84449" rIns="84449" bIns="84449" anchor="ctr" anchorCtr="1">
            <a:spAutoFit/>
          </a:bodyPr>
          <a:lstStyle/>
          <a:p>
            <a:pPr algn="ctr" defTabSz="1072499">
              <a:buClr>
                <a:srgbClr val="000000"/>
              </a:buClr>
              <a:defRPr/>
            </a:pPr>
            <a:r>
              <a:rPr lang="en-US" sz="2800" b="1" kern="0" dirty="0">
                <a:solidFill>
                  <a:srgbClr val="FFFFFF"/>
                </a:solidFill>
                <a:latin typeface="Calibri"/>
                <a:ea typeface="Calibri"/>
                <a:cs typeface="Calibri"/>
                <a:sym typeface="Calibri"/>
              </a:rPr>
              <a:t>Over</a:t>
            </a:r>
            <a:endParaRPr sz="1600" kern="0" dirty="0">
              <a:solidFill>
                <a:srgbClr val="000000"/>
              </a:solidFill>
              <a:cs typeface="Arial"/>
              <a:sym typeface="Arial"/>
            </a:endParaRPr>
          </a:p>
          <a:p>
            <a:pPr algn="ctr" defTabSz="1072499">
              <a:lnSpc>
                <a:spcPct val="82666"/>
              </a:lnSpc>
              <a:buClr>
                <a:srgbClr val="000000"/>
              </a:buClr>
              <a:defRPr/>
            </a:pPr>
            <a:r>
              <a:rPr lang="en-US" sz="3500" b="1" kern="0" dirty="0">
                <a:solidFill>
                  <a:srgbClr val="FFFFFF"/>
                </a:solidFill>
                <a:latin typeface="Calibri"/>
                <a:ea typeface="Calibri"/>
                <a:cs typeface="Calibri"/>
                <a:sym typeface="Calibri"/>
              </a:rPr>
              <a:t>10,000+</a:t>
            </a:r>
          </a:p>
          <a:p>
            <a:pPr algn="ctr" defTabSz="1072499">
              <a:lnSpc>
                <a:spcPct val="82666"/>
              </a:lnSpc>
              <a:buClr>
                <a:srgbClr val="000000"/>
              </a:buClr>
              <a:defRPr/>
            </a:pPr>
            <a:r>
              <a:rPr lang="en-US" sz="2800" b="1" kern="0" dirty="0">
                <a:solidFill>
                  <a:srgbClr val="FFFFFF"/>
                </a:solidFill>
                <a:latin typeface="Calibri"/>
                <a:ea typeface="Calibri"/>
                <a:cs typeface="Calibri"/>
                <a:sym typeface="Calibri"/>
              </a:rPr>
              <a:t>English titles per year</a:t>
            </a:r>
            <a:endParaRPr lang="en-US" sz="2800" kern="0" dirty="0">
              <a:solidFill>
                <a:srgbClr val="000000"/>
              </a:solidFill>
              <a:cs typeface="Arial"/>
              <a:sym typeface="Arial"/>
            </a:endParaRPr>
          </a:p>
          <a:p>
            <a:pPr algn="ctr" defTabSz="1072499">
              <a:lnSpc>
                <a:spcPct val="82666"/>
              </a:lnSpc>
              <a:buClr>
                <a:srgbClr val="000000"/>
              </a:buClr>
              <a:defRPr/>
            </a:pPr>
            <a:endParaRPr lang="en-US" sz="2800" kern="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8715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8E57A1D-1183-154B-BB99-EE63A60B74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3533" y="1084814"/>
            <a:ext cx="9392106" cy="4766285"/>
          </a:xfrm>
          <a:prstGeom prst="rect">
            <a:avLst/>
          </a:prstGeom>
        </p:spPr>
      </p:pic>
      <p:pic>
        <p:nvPicPr>
          <p:cNvPr id="468" name="Google Shape;468;p21"/>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8539060" y="6413899"/>
            <a:ext cx="875715" cy="104037"/>
          </a:xfrm>
          <a:prstGeom prst="rect">
            <a:avLst/>
          </a:prstGeom>
          <a:noFill/>
          <a:ln>
            <a:noFill/>
          </a:ln>
        </p:spPr>
      </p:pic>
      <p:sp>
        <p:nvSpPr>
          <p:cNvPr id="5" name="Google Shape;451;p19">
            <a:extLst>
              <a:ext uri="{FF2B5EF4-FFF2-40B4-BE49-F238E27FC236}">
                <a16:creationId xmlns:a16="http://schemas.microsoft.com/office/drawing/2014/main" id="{3725162B-97D6-4B48-84E8-0D05F4B2A78D}"/>
              </a:ext>
            </a:extLst>
          </p:cNvPr>
          <p:cNvSpPr txBox="1"/>
          <p:nvPr/>
        </p:nvSpPr>
        <p:spPr>
          <a:xfrm>
            <a:off x="482271" y="316062"/>
            <a:ext cx="8239126" cy="370559"/>
          </a:xfrm>
          <a:prstGeom prst="rect">
            <a:avLst/>
          </a:prstGeom>
          <a:noFill/>
          <a:ln>
            <a:noFill/>
          </a:ln>
        </p:spPr>
        <p:txBody>
          <a:bodyPr spcFirstLastPara="1" wrap="square" lIns="0" tIns="0" rIns="0" bIns="0" anchor="t" anchorCtr="0">
            <a:noAutofit/>
          </a:bodyPr>
          <a:lstStyle/>
          <a:p>
            <a:pPr defTabSz="1072743">
              <a:buClr>
                <a:srgbClr val="486A7E"/>
              </a:buClr>
              <a:buSzPts val="2200"/>
              <a:defRPr/>
            </a:pPr>
            <a:r>
              <a:rPr lang="en-US" sz="2600" b="1" kern="0" dirty="0">
                <a:solidFill>
                  <a:srgbClr val="486A7E"/>
                </a:solidFill>
                <a:latin typeface="Calibri"/>
                <a:ea typeface="Calibri"/>
                <a:cs typeface="Calibri"/>
                <a:sym typeface="Calibri"/>
              </a:rPr>
              <a:t>Flexible eBook Solutions</a:t>
            </a:r>
            <a:endParaRPr kern="0" dirty="0">
              <a:solidFill>
                <a:srgbClr val="486A7E"/>
              </a:solidFill>
              <a:latin typeface="Calibri"/>
              <a:ea typeface="Calibri"/>
              <a:cs typeface="Calibri"/>
              <a:sym typeface="Calibri"/>
            </a:endParaRPr>
          </a:p>
        </p:txBody>
      </p:sp>
      <p:sp>
        <p:nvSpPr>
          <p:cNvPr id="6" name="Title 4">
            <a:extLst>
              <a:ext uri="{FF2B5EF4-FFF2-40B4-BE49-F238E27FC236}">
                <a16:creationId xmlns:a16="http://schemas.microsoft.com/office/drawing/2014/main" id="{C435F9A7-6FD3-3D41-ACDD-8CCC719EAE95}"/>
              </a:ext>
            </a:extLst>
          </p:cNvPr>
          <p:cNvSpPr txBox="1">
            <a:spLocks/>
          </p:cNvSpPr>
          <p:nvPr/>
        </p:nvSpPr>
        <p:spPr>
          <a:xfrm>
            <a:off x="482271" y="714255"/>
            <a:ext cx="8239126" cy="370559"/>
          </a:xfrm>
          <a:prstGeom prst="rect">
            <a:avLst/>
          </a:prstGeom>
        </p:spPr>
        <p:txBody>
          <a:bodyPr vert="horz" lIns="0" tIns="0" rIns="0" bIns="0" rtlCol="0" anchor="t" anchorCtr="0">
            <a:noAutofit/>
          </a:bodyPr>
          <a:lstStyle>
            <a:lvl1pPr algn="l" defTabSz="654542" rtl="0" eaLnBrk="1" latinLnBrk="0" hangingPunct="1">
              <a:spcBef>
                <a:spcPct val="0"/>
              </a:spcBef>
              <a:buNone/>
              <a:defRPr sz="2200" b="1" kern="1200">
                <a:solidFill>
                  <a:srgbClr val="486A7E"/>
                </a:solidFill>
                <a:latin typeface="+mj-lt"/>
                <a:ea typeface="+mj-ea"/>
                <a:cs typeface="+mj-cs"/>
              </a:defRPr>
            </a:lvl1pPr>
          </a:lstStyle>
          <a:p>
            <a:r>
              <a:rPr lang="en-US" sz="1500" b="0" i="1" dirty="0">
                <a:solidFill>
                  <a:srgbClr val="628BA3"/>
                </a:solidFill>
                <a:latin typeface="Calibri" panose="020F0502020204030204" pitchFamily="34" charset="0"/>
                <a:ea typeface="Calibri"/>
                <a:cs typeface="Calibri" panose="020F0502020204030204" pitchFamily="34" charset="0"/>
                <a:sym typeface="Calibri"/>
              </a:rPr>
              <a:t>That grow with your organization’s research objectives </a:t>
            </a:r>
            <a:endParaRPr lang="en-GB" sz="1500" b="0" dirty="0">
              <a:solidFill>
                <a:srgbClr val="628BA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475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928A101-D789-4542-844B-19A6870B9564}"/>
              </a:ext>
            </a:extLst>
          </p:cNvPr>
          <p:cNvSpPr/>
          <p:nvPr/>
        </p:nvSpPr>
        <p:spPr>
          <a:xfrm>
            <a:off x="0" y="1465639"/>
            <a:ext cx="9906000" cy="47494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pic>
        <p:nvPicPr>
          <p:cNvPr id="41" name="Picture 40">
            <a:extLst>
              <a:ext uri="{FF2B5EF4-FFF2-40B4-BE49-F238E27FC236}">
                <a16:creationId xmlns:a16="http://schemas.microsoft.com/office/drawing/2014/main" id="{9DE3637C-7D78-5840-8C06-82EB069016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9059" y="5854229"/>
            <a:ext cx="875715" cy="84530"/>
          </a:xfrm>
          <a:prstGeom prst="rect">
            <a:avLst/>
          </a:prstGeom>
        </p:spPr>
      </p:pic>
      <p:graphicFrame>
        <p:nvGraphicFramePr>
          <p:cNvPr id="16" name="Table 15">
            <a:extLst>
              <a:ext uri="{FF2B5EF4-FFF2-40B4-BE49-F238E27FC236}">
                <a16:creationId xmlns:a16="http://schemas.microsoft.com/office/drawing/2014/main" id="{B30F4D9B-E3D0-C149-AB3D-9A47037B59A5}"/>
              </a:ext>
            </a:extLst>
          </p:cNvPr>
          <p:cNvGraphicFramePr>
            <a:graphicFrameLocks noGrp="1"/>
          </p:cNvGraphicFramePr>
          <p:nvPr/>
        </p:nvGraphicFramePr>
        <p:xfrm>
          <a:off x="482270" y="2287834"/>
          <a:ext cx="6966730" cy="3268980"/>
        </p:xfrm>
        <a:graphic>
          <a:graphicData uri="http://schemas.openxmlformats.org/drawingml/2006/table">
            <a:tbl>
              <a:tblPr firstRow="1" bandRow="1">
                <a:tableStyleId>{5C22544A-7EE6-4342-B048-85BDC9FD1C3A}</a:tableStyleId>
              </a:tblPr>
              <a:tblGrid>
                <a:gridCol w="3253312">
                  <a:extLst>
                    <a:ext uri="{9D8B030D-6E8A-4147-A177-3AD203B41FA5}">
                      <a16:colId xmlns:a16="http://schemas.microsoft.com/office/drawing/2014/main" val="3391818555"/>
                    </a:ext>
                  </a:extLst>
                </a:gridCol>
                <a:gridCol w="230053">
                  <a:extLst>
                    <a:ext uri="{9D8B030D-6E8A-4147-A177-3AD203B41FA5}">
                      <a16:colId xmlns:a16="http://schemas.microsoft.com/office/drawing/2014/main" val="3774544564"/>
                    </a:ext>
                  </a:extLst>
                </a:gridCol>
                <a:gridCol w="3253312">
                  <a:extLst>
                    <a:ext uri="{9D8B030D-6E8A-4147-A177-3AD203B41FA5}">
                      <a16:colId xmlns:a16="http://schemas.microsoft.com/office/drawing/2014/main" val="1364816859"/>
                    </a:ext>
                  </a:extLst>
                </a:gridCol>
                <a:gridCol w="230053">
                  <a:extLst>
                    <a:ext uri="{9D8B030D-6E8A-4147-A177-3AD203B41FA5}">
                      <a16:colId xmlns:a16="http://schemas.microsoft.com/office/drawing/2014/main" val="1766078957"/>
                    </a:ext>
                  </a:extLst>
                </a:gridCol>
              </a:tblGrid>
              <a:tr h="297180">
                <a:tc>
                  <a:txBody>
                    <a:bodyPr/>
                    <a:lstStyle/>
                    <a:p>
                      <a:r>
                        <a:rPr lang="en-GB" sz="1300" b="0" dirty="0">
                          <a:solidFill>
                            <a:schemeClr val="tx1"/>
                          </a:solidFill>
                          <a:latin typeface="Calibri" panose="020F0502020204030204" pitchFamily="34" charset="0"/>
                        </a:rPr>
                        <a:t>Biomedical &amp; Life Science</a:t>
                      </a:r>
                    </a:p>
                  </a:txBody>
                  <a:tcPr marL="99060" marR="99060" marT="49530" marB="49530">
                    <a:lnL w="12700" cmpd="sng">
                      <a:noFill/>
                    </a:lnL>
                    <a:lnR w="19050" cap="flat" cmpd="sng" algn="ctr">
                      <a:noFill/>
                      <a:prstDash val="solid"/>
                      <a:round/>
                      <a:headEnd type="none" w="med" len="med"/>
                      <a:tailEnd type="none" w="med" len="med"/>
                    </a:lnR>
                    <a:lnT w="12700" cmpd="sng">
                      <a:noFill/>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300" b="0" dirty="0">
                          <a:solidFill>
                            <a:schemeClr val="tx1"/>
                          </a:solidFill>
                          <a:latin typeface="Calibri" panose="020F0502020204030204" pitchFamily="34" charset="0"/>
                        </a:rPr>
                        <a:t>Behavioural Science &amp; Psychology</a:t>
                      </a: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mpd="sng">
                      <a:noFill/>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1460020"/>
                  </a:ext>
                </a:extLst>
              </a:tr>
              <a:tr h="297180">
                <a:tc>
                  <a:txBody>
                    <a:bodyPr/>
                    <a:lstStyle/>
                    <a:p>
                      <a:r>
                        <a:rPr lang="en-GB" sz="1300" b="0" dirty="0">
                          <a:solidFill>
                            <a:schemeClr val="tx1"/>
                          </a:solidFill>
                          <a:latin typeface="Calibri" panose="020F0502020204030204" pitchFamily="34" charset="0"/>
                        </a:rPr>
                        <a:t>Chemistry &amp; Materials Science</a:t>
                      </a:r>
                    </a:p>
                  </a:txBody>
                  <a:tcPr marL="99060" marR="99060" marT="49530" marB="49530">
                    <a:lnL w="12700" cmpd="sng">
                      <a:noFill/>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300" b="0" dirty="0">
                          <a:solidFill>
                            <a:schemeClr val="tx1"/>
                          </a:solidFill>
                          <a:latin typeface="Calibri" panose="020F0502020204030204" pitchFamily="34" charset="0"/>
                        </a:rPr>
                        <a:t>Business &amp; Management </a:t>
                      </a: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824493"/>
                  </a:ext>
                </a:extLst>
              </a:tr>
              <a:tr h="297180">
                <a:tc>
                  <a:txBody>
                    <a:bodyPr/>
                    <a:lstStyle/>
                    <a:p>
                      <a:r>
                        <a:rPr lang="en-GB" sz="1300" b="0" dirty="0">
                          <a:solidFill>
                            <a:schemeClr val="tx1"/>
                          </a:solidFill>
                          <a:latin typeface="Calibri" panose="020F0502020204030204" pitchFamily="34" charset="0"/>
                        </a:rPr>
                        <a:t>Computer Science</a:t>
                      </a:r>
                    </a:p>
                  </a:txBody>
                  <a:tcPr marL="99060" marR="99060" marT="49530" marB="49530">
                    <a:lnL w="12700" cmpd="sng">
                      <a:noFill/>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300" b="0" dirty="0">
                          <a:solidFill>
                            <a:schemeClr val="tx1"/>
                          </a:solidFill>
                          <a:latin typeface="Calibri" panose="020F0502020204030204" pitchFamily="34" charset="0"/>
                        </a:rPr>
                        <a:t>Economics &amp; Finance </a:t>
                      </a: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0214837"/>
                  </a:ext>
                </a:extLst>
              </a:tr>
              <a:tr h="297180">
                <a:tc>
                  <a:txBody>
                    <a:bodyPr/>
                    <a:lstStyle/>
                    <a:p>
                      <a:r>
                        <a:rPr lang="en-GB" sz="1300" b="0" dirty="0">
                          <a:solidFill>
                            <a:schemeClr val="tx1"/>
                          </a:solidFill>
                          <a:latin typeface="Calibri" panose="020F0502020204030204" pitchFamily="34" charset="0"/>
                        </a:rPr>
                        <a:t>Earth &amp; Environmental Science</a:t>
                      </a:r>
                    </a:p>
                  </a:txBody>
                  <a:tcPr marL="99060" marR="99060" marT="49530" marB="49530">
                    <a:lnL w="12700" cmpd="sng">
                      <a:noFill/>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300" b="0" dirty="0">
                          <a:solidFill>
                            <a:schemeClr val="tx1"/>
                          </a:solidFill>
                          <a:latin typeface="Calibri" panose="020F0502020204030204" pitchFamily="34" charset="0"/>
                        </a:rPr>
                        <a:t>Education </a:t>
                      </a: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049281"/>
                  </a:ext>
                </a:extLst>
              </a:tr>
              <a:tr h="297180">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Energy</a:t>
                      </a:r>
                      <a:endParaRPr lang="en-GB" sz="1300" b="0" dirty="0">
                        <a:solidFill>
                          <a:schemeClr val="tx1"/>
                        </a:solidFill>
                      </a:endParaRPr>
                    </a:p>
                  </a:txBody>
                  <a:tcPr marL="99060" marR="99060" marT="49530" marB="49530">
                    <a:lnL w="12700" cmpd="sng">
                      <a:noFill/>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300" b="0" dirty="0">
                          <a:solidFill>
                            <a:schemeClr val="tx1"/>
                          </a:solidFill>
                          <a:latin typeface="Calibri" panose="020F0502020204030204" pitchFamily="34" charset="0"/>
                        </a:rPr>
                        <a:t>History</a:t>
                      </a:r>
                      <a:endParaRPr lang="en-GB" sz="1300" b="0" dirty="0">
                        <a:solidFill>
                          <a:schemeClr val="tx1"/>
                        </a:solidFill>
                      </a:endParaRP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1328448"/>
                  </a:ext>
                </a:extLst>
              </a:tr>
              <a:tr h="297180">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Engineering</a:t>
                      </a:r>
                      <a:endParaRPr lang="en-GB" sz="1300" b="0" dirty="0">
                        <a:solidFill>
                          <a:schemeClr val="tx1"/>
                        </a:solidFill>
                      </a:endParaRPr>
                    </a:p>
                  </a:txBody>
                  <a:tcPr marL="99060" marR="99060" marT="49530" marB="49530">
                    <a:lnL w="12700" cmpd="sng">
                      <a:noFill/>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5454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Literature, Cultural &amp; Media Studies </a:t>
                      </a: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5247674"/>
                  </a:ext>
                </a:extLst>
              </a:tr>
              <a:tr h="297180">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Intelligent Technologies &amp; Robotics</a:t>
                      </a:r>
                    </a:p>
                  </a:txBody>
                  <a:tcPr marL="99060" marR="99060" marT="49530" marB="49530">
                    <a:lnL w="12700" cmpd="sng">
                      <a:noFill/>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5454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Political Science &amp; International Studies </a:t>
                      </a: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0408850"/>
                  </a:ext>
                </a:extLst>
              </a:tr>
              <a:tr h="297180">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Mathematics</a:t>
                      </a:r>
                      <a:endParaRPr lang="en-GB" sz="1300" b="0" dirty="0">
                        <a:solidFill>
                          <a:schemeClr val="tx1"/>
                        </a:solidFill>
                      </a:endParaRPr>
                    </a:p>
                  </a:txBody>
                  <a:tcPr marL="99060" marR="99060" marT="49530" marB="49530">
                    <a:lnL w="12700" cmpd="sng">
                      <a:noFill/>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5454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Philosophy &amp; Religion </a:t>
                      </a: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2484839"/>
                  </a:ext>
                </a:extLst>
              </a:tr>
              <a:tr h="297180">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Medicine</a:t>
                      </a:r>
                      <a:endParaRPr lang="en-GB" sz="1300" b="0" dirty="0">
                        <a:solidFill>
                          <a:schemeClr val="tx1"/>
                        </a:solidFill>
                      </a:endParaRPr>
                    </a:p>
                  </a:txBody>
                  <a:tcPr marL="99060" marR="99060" marT="49530" marB="49530">
                    <a:lnL w="12700" cmpd="sng">
                      <a:noFill/>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5454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Social Sciences </a:t>
                      </a: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349381"/>
                  </a:ext>
                </a:extLst>
              </a:tr>
              <a:tr h="297180">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Physics &amp; Astronomy</a:t>
                      </a:r>
                    </a:p>
                  </a:txBody>
                  <a:tcPr marL="99060" marR="99060" marT="49530" marB="49530">
                    <a:lnL w="12700" cmpd="sng">
                      <a:noFill/>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5454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Law &amp; Criminology</a:t>
                      </a: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071282"/>
                  </a:ext>
                </a:extLst>
              </a:tr>
              <a:tr h="297180">
                <a:tc>
                  <a:txBody>
                    <a:bodyPr/>
                    <a:lstStyle/>
                    <a:p>
                      <a:pPr marL="0" marR="0" lvl="0" indent="0" algn="l" defTabSz="872722" rtl="0" eaLnBrk="1" fontAlgn="auto" latinLnBrk="0" hangingPunct="1">
                        <a:lnSpc>
                          <a:spcPct val="100000"/>
                        </a:lnSpc>
                        <a:spcBef>
                          <a:spcPts val="0"/>
                        </a:spcBef>
                        <a:spcAft>
                          <a:spcPts val="0"/>
                        </a:spcAft>
                        <a:buClrTx/>
                        <a:buSzTx/>
                        <a:buFontTx/>
                        <a:buNone/>
                        <a:tabLst/>
                        <a:defRPr/>
                      </a:pPr>
                      <a:r>
                        <a:rPr lang="en-GB" sz="1300" b="0" dirty="0">
                          <a:solidFill>
                            <a:schemeClr val="tx1"/>
                          </a:solidFill>
                          <a:latin typeface="Calibri" panose="020F0502020204030204" pitchFamily="34" charset="0"/>
                        </a:rPr>
                        <a:t>Professional &amp; Applied Computing</a:t>
                      </a:r>
                    </a:p>
                  </a:txBody>
                  <a:tcPr marL="99060" marR="99060" marT="49530" marB="49530">
                    <a:lnL w="12700" cmpd="sng">
                      <a:noFill/>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300" b="0" dirty="0">
                        <a:solidFill>
                          <a:schemeClr val="tx1"/>
                        </a:solidFill>
                      </a:endParaRPr>
                    </a:p>
                  </a:txBody>
                  <a:tcPr marL="99060" marR="9906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endParaRPr lang="en-GB" sz="1300" b="0" dirty="0">
                        <a:solidFill>
                          <a:schemeClr val="tx1"/>
                        </a:solidFill>
                      </a:endParaRPr>
                    </a:p>
                  </a:txBody>
                  <a:tcPr marL="0" marR="0" marT="49530" marB="49530">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2226210"/>
                  </a:ext>
                </a:extLst>
              </a:tr>
            </a:tbl>
          </a:graphicData>
        </a:graphic>
      </p:graphicFrame>
      <p:sp>
        <p:nvSpPr>
          <p:cNvPr id="47" name="Rectangle 46">
            <a:extLst>
              <a:ext uri="{FF2B5EF4-FFF2-40B4-BE49-F238E27FC236}">
                <a16:creationId xmlns:a16="http://schemas.microsoft.com/office/drawing/2014/main" id="{592AB9F3-C794-D041-8F59-B9D4CB0B9F1F}"/>
              </a:ext>
            </a:extLst>
          </p:cNvPr>
          <p:cNvSpPr/>
          <p:nvPr/>
        </p:nvSpPr>
        <p:spPr>
          <a:xfrm>
            <a:off x="482270" y="1916822"/>
            <a:ext cx="3230530" cy="337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90570">
              <a:buClr>
                <a:srgbClr val="000000"/>
              </a:buClr>
              <a:defRPr/>
            </a:pPr>
            <a:r>
              <a:rPr lang="en-GB" sz="1517" kern="0" dirty="0">
                <a:solidFill>
                  <a:srgbClr val="FFFFFF"/>
                </a:solidFill>
                <a:latin typeface="Calibri" panose="020F0502020204030204" pitchFamily="34" charset="0"/>
                <a:sym typeface="Arial"/>
              </a:rPr>
              <a:t>Science, Technology and Medicine:</a:t>
            </a:r>
          </a:p>
        </p:txBody>
      </p:sp>
      <p:sp>
        <p:nvSpPr>
          <p:cNvPr id="48" name="Rectangle 47">
            <a:extLst>
              <a:ext uri="{FF2B5EF4-FFF2-40B4-BE49-F238E27FC236}">
                <a16:creationId xmlns:a16="http://schemas.microsoft.com/office/drawing/2014/main" id="{1EBA92E0-EC47-9E4F-942D-74D1BFDE8294}"/>
              </a:ext>
            </a:extLst>
          </p:cNvPr>
          <p:cNvSpPr/>
          <p:nvPr/>
        </p:nvSpPr>
        <p:spPr>
          <a:xfrm>
            <a:off x="3965635" y="1916822"/>
            <a:ext cx="3230530" cy="337013"/>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90570">
              <a:buClr>
                <a:srgbClr val="000000"/>
              </a:buClr>
              <a:defRPr/>
            </a:pPr>
            <a:r>
              <a:rPr lang="en-GB" sz="1517" kern="0" dirty="0">
                <a:solidFill>
                  <a:srgbClr val="FFFFFF"/>
                </a:solidFill>
                <a:latin typeface="Calibri" panose="020F0502020204030204" pitchFamily="34" charset="0"/>
                <a:sym typeface="Arial"/>
              </a:rPr>
              <a:t>Humanities and Social Sciences:</a:t>
            </a:r>
          </a:p>
        </p:txBody>
      </p:sp>
      <p:grpSp>
        <p:nvGrpSpPr>
          <p:cNvPr id="17" name="Group 16">
            <a:extLst>
              <a:ext uri="{FF2B5EF4-FFF2-40B4-BE49-F238E27FC236}">
                <a16:creationId xmlns:a16="http://schemas.microsoft.com/office/drawing/2014/main" id="{AF03CE6F-A3C4-C946-9181-BCCAAAF2750B}"/>
              </a:ext>
            </a:extLst>
          </p:cNvPr>
          <p:cNvGrpSpPr/>
          <p:nvPr/>
        </p:nvGrpSpPr>
        <p:grpSpPr>
          <a:xfrm>
            <a:off x="7803091" y="1465639"/>
            <a:ext cx="1620640" cy="2261128"/>
            <a:chOff x="6618627" y="1015139"/>
            <a:chExt cx="2379630" cy="3320078"/>
          </a:xfrm>
          <a:solidFill>
            <a:schemeClr val="accent4"/>
          </a:solidFill>
        </p:grpSpPr>
        <p:sp>
          <p:nvSpPr>
            <p:cNvPr id="18" name="Freeform 9">
              <a:extLst>
                <a:ext uri="{FF2B5EF4-FFF2-40B4-BE49-F238E27FC236}">
                  <a16:creationId xmlns:a16="http://schemas.microsoft.com/office/drawing/2014/main" id="{9D11A903-FAC0-244D-89F9-546419ABDA22}"/>
                </a:ext>
              </a:extLst>
            </p:cNvPr>
            <p:cNvSpPr>
              <a:spLocks/>
            </p:cNvSpPr>
            <p:nvPr/>
          </p:nvSpPr>
          <p:spPr bwMode="auto">
            <a:xfrm>
              <a:off x="6618628" y="3082519"/>
              <a:ext cx="2379629" cy="1252698"/>
            </a:xfrm>
            <a:custGeom>
              <a:avLst/>
              <a:gdLst>
                <a:gd name="T0" fmla="*/ 0 w 1214"/>
                <a:gd name="T1" fmla="*/ 0 h 638"/>
                <a:gd name="T2" fmla="*/ 1214 w 1214"/>
                <a:gd name="T3" fmla="*/ 0 h 638"/>
                <a:gd name="T4" fmla="*/ 1214 w 1214"/>
                <a:gd name="T5" fmla="*/ 324 h 638"/>
                <a:gd name="T6" fmla="*/ 129 w 1214"/>
                <a:gd name="T7" fmla="*/ 633 h 638"/>
                <a:gd name="T8" fmla="*/ 101 w 1214"/>
                <a:gd name="T9" fmla="*/ 638 h 638"/>
                <a:gd name="T10" fmla="*/ 0 w 1214"/>
                <a:gd name="T11" fmla="*/ 536 h 638"/>
                <a:gd name="T12" fmla="*/ 0 w 1214"/>
                <a:gd name="T13" fmla="*/ 0 h 638"/>
              </a:gdLst>
              <a:ahLst/>
              <a:cxnLst>
                <a:cxn ang="0">
                  <a:pos x="T0" y="T1"/>
                </a:cxn>
                <a:cxn ang="0">
                  <a:pos x="T2" y="T3"/>
                </a:cxn>
                <a:cxn ang="0">
                  <a:pos x="T4" y="T5"/>
                </a:cxn>
                <a:cxn ang="0">
                  <a:pos x="T6" y="T7"/>
                </a:cxn>
                <a:cxn ang="0">
                  <a:pos x="T8" y="T9"/>
                </a:cxn>
                <a:cxn ang="0">
                  <a:pos x="T10" y="T11"/>
                </a:cxn>
                <a:cxn ang="0">
                  <a:pos x="T12" y="T13"/>
                </a:cxn>
              </a:cxnLst>
              <a:rect l="0" t="0" r="r" b="b"/>
              <a:pathLst>
                <a:path w="1214" h="638">
                  <a:moveTo>
                    <a:pt x="0" y="0"/>
                  </a:moveTo>
                  <a:cubicBezTo>
                    <a:pt x="1214" y="0"/>
                    <a:pt x="1214" y="0"/>
                    <a:pt x="1214" y="0"/>
                  </a:cubicBezTo>
                  <a:cubicBezTo>
                    <a:pt x="1214" y="324"/>
                    <a:pt x="1214" y="324"/>
                    <a:pt x="1214" y="324"/>
                  </a:cubicBezTo>
                  <a:cubicBezTo>
                    <a:pt x="129" y="633"/>
                    <a:pt x="129" y="633"/>
                    <a:pt x="129" y="633"/>
                  </a:cubicBezTo>
                  <a:cubicBezTo>
                    <a:pt x="120" y="636"/>
                    <a:pt x="111" y="638"/>
                    <a:pt x="101" y="638"/>
                  </a:cubicBezTo>
                  <a:cubicBezTo>
                    <a:pt x="45" y="638"/>
                    <a:pt x="0" y="592"/>
                    <a:pt x="0" y="53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defTabSz="990570">
                <a:buClr>
                  <a:srgbClr val="000000"/>
                </a:buClr>
                <a:defRPr/>
              </a:pPr>
              <a:endParaRPr lang="en-GB" sz="1517" kern="0" dirty="0">
                <a:solidFill>
                  <a:srgbClr val="000000"/>
                </a:solidFill>
                <a:latin typeface="Arial"/>
                <a:cs typeface="Arial"/>
                <a:sym typeface="Arial"/>
              </a:endParaRPr>
            </a:p>
          </p:txBody>
        </p:sp>
        <p:sp>
          <p:nvSpPr>
            <p:cNvPr id="19" name="Rectangle 18">
              <a:extLst>
                <a:ext uri="{FF2B5EF4-FFF2-40B4-BE49-F238E27FC236}">
                  <a16:creationId xmlns:a16="http://schemas.microsoft.com/office/drawing/2014/main" id="{F2BF2C63-6C54-1647-96A3-0C6F0B24D4F7}"/>
                </a:ext>
              </a:extLst>
            </p:cNvPr>
            <p:cNvSpPr/>
            <p:nvPr/>
          </p:nvSpPr>
          <p:spPr>
            <a:xfrm>
              <a:off x="6618627" y="1015139"/>
              <a:ext cx="2379629" cy="20773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grpSp>
      <p:sp>
        <p:nvSpPr>
          <p:cNvPr id="46" name="Rectangle 45">
            <a:extLst>
              <a:ext uri="{FF2B5EF4-FFF2-40B4-BE49-F238E27FC236}">
                <a16:creationId xmlns:a16="http://schemas.microsoft.com/office/drawing/2014/main" id="{C69748EE-8BC0-844B-8A10-2127388804E3}"/>
              </a:ext>
            </a:extLst>
          </p:cNvPr>
          <p:cNvSpPr/>
          <p:nvPr/>
        </p:nvSpPr>
        <p:spPr>
          <a:xfrm>
            <a:off x="7846738" y="1506624"/>
            <a:ext cx="1645417" cy="158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90570">
              <a:buClr>
                <a:srgbClr val="000000"/>
              </a:buClr>
              <a:defRPr/>
            </a:pPr>
            <a:r>
              <a:rPr lang="en-GB" sz="1408" b="1" kern="0" dirty="0">
                <a:solidFill>
                  <a:srgbClr val="FFFFFF"/>
                </a:solidFill>
                <a:latin typeface="Calibri" panose="020F0502020204030204" pitchFamily="34" charset="0"/>
                <a:sym typeface="Arial"/>
              </a:rPr>
              <a:t>Grow your online</a:t>
            </a:r>
          </a:p>
          <a:p>
            <a:pPr defTabSz="990570">
              <a:buClr>
                <a:srgbClr val="000000"/>
              </a:buClr>
              <a:defRPr/>
            </a:pPr>
            <a:r>
              <a:rPr lang="en-GB" sz="1408" b="1" kern="0" dirty="0">
                <a:solidFill>
                  <a:srgbClr val="FFFFFF"/>
                </a:solidFill>
                <a:latin typeface="Calibri" panose="020F0502020204030204" pitchFamily="34" charset="0"/>
                <a:sym typeface="Arial"/>
              </a:rPr>
              <a:t>library with</a:t>
            </a:r>
          </a:p>
          <a:p>
            <a:pPr defTabSz="990570">
              <a:buClr>
                <a:srgbClr val="000000"/>
              </a:buClr>
              <a:defRPr/>
            </a:pPr>
            <a:r>
              <a:rPr lang="en-GB" sz="1408" kern="0" dirty="0">
                <a:solidFill>
                  <a:srgbClr val="FFFFFF"/>
                </a:solidFill>
                <a:latin typeface="Calibri" panose="020F0502020204030204" pitchFamily="34" charset="0"/>
                <a:sym typeface="Arial"/>
              </a:rPr>
              <a:t>continuing access</a:t>
            </a:r>
          </a:p>
          <a:p>
            <a:pPr defTabSz="990570">
              <a:buClr>
                <a:srgbClr val="000000"/>
              </a:buClr>
              <a:defRPr/>
            </a:pPr>
            <a:r>
              <a:rPr lang="en-GB" sz="1408" kern="0" dirty="0">
                <a:solidFill>
                  <a:srgbClr val="FFFFFF"/>
                </a:solidFill>
                <a:latin typeface="Calibri" panose="020F0502020204030204" pitchFamily="34" charset="0"/>
                <a:sym typeface="Arial"/>
              </a:rPr>
              <a:t>for greatest ROI</a:t>
            </a:r>
          </a:p>
        </p:txBody>
      </p:sp>
      <p:pic>
        <p:nvPicPr>
          <p:cNvPr id="7" name="Graphic 6">
            <a:extLst>
              <a:ext uri="{FF2B5EF4-FFF2-40B4-BE49-F238E27FC236}">
                <a16:creationId xmlns:a16="http://schemas.microsoft.com/office/drawing/2014/main" id="{D9A4E8DF-A1E2-8347-B539-8AE268963E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82346" y="2867198"/>
            <a:ext cx="640606" cy="599277"/>
          </a:xfrm>
          <a:prstGeom prst="rect">
            <a:avLst/>
          </a:prstGeom>
        </p:spPr>
      </p:pic>
      <p:sp>
        <p:nvSpPr>
          <p:cNvPr id="20" name="Title 4">
            <a:extLst>
              <a:ext uri="{FF2B5EF4-FFF2-40B4-BE49-F238E27FC236}">
                <a16:creationId xmlns:a16="http://schemas.microsoft.com/office/drawing/2014/main" id="{73381EB3-1258-974E-92A5-6D5B5BF85888}"/>
              </a:ext>
            </a:extLst>
          </p:cNvPr>
          <p:cNvSpPr txBox="1">
            <a:spLocks/>
          </p:cNvSpPr>
          <p:nvPr/>
        </p:nvSpPr>
        <p:spPr>
          <a:xfrm>
            <a:off x="482271" y="899737"/>
            <a:ext cx="8239126" cy="301079"/>
          </a:xfrm>
          <a:prstGeom prst="rect">
            <a:avLst/>
          </a:prstGeom>
        </p:spPr>
        <p:txBody>
          <a:bodyPr vert="horz" lIns="0" tIns="0" rIns="0" bIns="0" rtlCol="0" anchor="t" anchorCtr="0">
            <a:noAutofit/>
          </a:bodyPr>
          <a:lstStyle>
            <a:lvl1pPr algn="l" defTabSz="654542" rtl="0" eaLnBrk="1" latinLnBrk="0" hangingPunct="1">
              <a:spcBef>
                <a:spcPct val="0"/>
              </a:spcBef>
              <a:buNone/>
              <a:defRPr sz="2200" b="1" kern="1200">
                <a:solidFill>
                  <a:srgbClr val="486A7E"/>
                </a:solidFill>
                <a:latin typeface="+mj-lt"/>
                <a:ea typeface="+mj-ea"/>
                <a:cs typeface="+mj-cs"/>
              </a:defRPr>
            </a:lvl1pPr>
          </a:lstStyle>
          <a:p>
            <a:pPr defTabSz="709065">
              <a:defRPr/>
            </a:pPr>
            <a:r>
              <a:rPr lang="en-US" sz="2383" dirty="0">
                <a:latin typeface="Calibri"/>
                <a:ea typeface="Calibri"/>
                <a:cs typeface="Calibri"/>
                <a:sym typeface="Calibri"/>
              </a:rPr>
              <a:t>Collections</a:t>
            </a:r>
            <a:endParaRPr lang="en-GB" sz="1950" b="0" dirty="0">
              <a:latin typeface="Calibri"/>
              <a:sym typeface="Arial"/>
            </a:endParaRPr>
          </a:p>
        </p:txBody>
      </p:sp>
      <p:sp>
        <p:nvSpPr>
          <p:cNvPr id="21" name="Title 4">
            <a:extLst>
              <a:ext uri="{FF2B5EF4-FFF2-40B4-BE49-F238E27FC236}">
                <a16:creationId xmlns:a16="http://schemas.microsoft.com/office/drawing/2014/main" id="{0D647EC0-EBBE-9E47-8004-2373C3C787A3}"/>
              </a:ext>
            </a:extLst>
          </p:cNvPr>
          <p:cNvSpPr txBox="1">
            <a:spLocks/>
          </p:cNvSpPr>
          <p:nvPr/>
        </p:nvSpPr>
        <p:spPr>
          <a:xfrm>
            <a:off x="482271" y="1223269"/>
            <a:ext cx="8239126" cy="301079"/>
          </a:xfrm>
          <a:prstGeom prst="rect">
            <a:avLst/>
          </a:prstGeom>
        </p:spPr>
        <p:txBody>
          <a:bodyPr vert="horz" lIns="0" tIns="0" rIns="0" bIns="0" rtlCol="0" anchor="t" anchorCtr="0">
            <a:noAutofit/>
          </a:bodyPr>
          <a:lstStyle>
            <a:lvl1pPr algn="l" defTabSz="654542" rtl="0" eaLnBrk="1" latinLnBrk="0" hangingPunct="1">
              <a:spcBef>
                <a:spcPct val="0"/>
              </a:spcBef>
              <a:buNone/>
              <a:defRPr sz="2200" b="1" kern="1200">
                <a:solidFill>
                  <a:srgbClr val="486A7E"/>
                </a:solidFill>
                <a:latin typeface="+mj-lt"/>
                <a:ea typeface="+mj-ea"/>
                <a:cs typeface="+mj-cs"/>
              </a:defRPr>
            </a:lvl1pPr>
          </a:lstStyle>
          <a:p>
            <a:pPr defTabSz="709065">
              <a:buClr>
                <a:srgbClr val="000000"/>
              </a:buClr>
              <a:defRPr/>
            </a:pPr>
            <a:r>
              <a:rPr lang="en-GB" sz="1408" b="0" i="1" dirty="0">
                <a:solidFill>
                  <a:srgbClr val="628BA3"/>
                </a:solidFill>
                <a:latin typeface="Calibri" panose="020F0502020204030204" pitchFamily="34" charset="0"/>
                <a:cs typeface="Calibri"/>
                <a:sym typeface="Arial"/>
              </a:rPr>
              <a:t>Comprehensive eBook collections that deliver strong investment value</a:t>
            </a:r>
            <a:endParaRPr lang="en-US" sz="1408" b="0" i="1" dirty="0">
              <a:solidFill>
                <a:srgbClr val="628BA3"/>
              </a:solidFill>
              <a:latin typeface="Calibri" panose="020F0502020204030204" pitchFamily="34" charset="0"/>
              <a:cs typeface="Calibri"/>
              <a:sym typeface="Arial"/>
            </a:endParaRPr>
          </a:p>
        </p:txBody>
      </p:sp>
    </p:spTree>
    <p:extLst>
      <p:ext uri="{BB962C8B-B14F-4D97-AF65-F5344CB8AC3E}">
        <p14:creationId xmlns:p14="http://schemas.microsoft.com/office/powerpoint/2010/main" val="10590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928A101-D789-4542-844B-19A6870B9564}"/>
              </a:ext>
            </a:extLst>
          </p:cNvPr>
          <p:cNvSpPr/>
          <p:nvPr/>
        </p:nvSpPr>
        <p:spPr>
          <a:xfrm>
            <a:off x="0" y="1465639"/>
            <a:ext cx="9906000" cy="47494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pic>
        <p:nvPicPr>
          <p:cNvPr id="41" name="Picture 40">
            <a:extLst>
              <a:ext uri="{FF2B5EF4-FFF2-40B4-BE49-F238E27FC236}">
                <a16:creationId xmlns:a16="http://schemas.microsoft.com/office/drawing/2014/main" id="{9DE3637C-7D78-5840-8C06-82EB069016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39059" y="5854229"/>
            <a:ext cx="875715" cy="84530"/>
          </a:xfrm>
          <a:prstGeom prst="rect">
            <a:avLst/>
          </a:prstGeom>
        </p:spPr>
      </p:pic>
      <p:grpSp>
        <p:nvGrpSpPr>
          <p:cNvPr id="17" name="Group 16">
            <a:extLst>
              <a:ext uri="{FF2B5EF4-FFF2-40B4-BE49-F238E27FC236}">
                <a16:creationId xmlns:a16="http://schemas.microsoft.com/office/drawing/2014/main" id="{AF03CE6F-A3C4-C946-9181-BCCAAAF2750B}"/>
              </a:ext>
            </a:extLst>
          </p:cNvPr>
          <p:cNvGrpSpPr/>
          <p:nvPr/>
        </p:nvGrpSpPr>
        <p:grpSpPr>
          <a:xfrm>
            <a:off x="7328429" y="1465639"/>
            <a:ext cx="1620640" cy="2261128"/>
            <a:chOff x="6618627" y="1015139"/>
            <a:chExt cx="2379630" cy="3320078"/>
          </a:xfrm>
          <a:solidFill>
            <a:schemeClr val="accent4"/>
          </a:solidFill>
        </p:grpSpPr>
        <p:sp>
          <p:nvSpPr>
            <p:cNvPr id="18" name="Freeform 9">
              <a:extLst>
                <a:ext uri="{FF2B5EF4-FFF2-40B4-BE49-F238E27FC236}">
                  <a16:creationId xmlns:a16="http://schemas.microsoft.com/office/drawing/2014/main" id="{9D11A903-FAC0-244D-89F9-546419ABDA22}"/>
                </a:ext>
              </a:extLst>
            </p:cNvPr>
            <p:cNvSpPr>
              <a:spLocks/>
            </p:cNvSpPr>
            <p:nvPr/>
          </p:nvSpPr>
          <p:spPr bwMode="auto">
            <a:xfrm>
              <a:off x="6618628" y="3082519"/>
              <a:ext cx="2379629" cy="1252698"/>
            </a:xfrm>
            <a:custGeom>
              <a:avLst/>
              <a:gdLst>
                <a:gd name="T0" fmla="*/ 0 w 1214"/>
                <a:gd name="T1" fmla="*/ 0 h 638"/>
                <a:gd name="T2" fmla="*/ 1214 w 1214"/>
                <a:gd name="T3" fmla="*/ 0 h 638"/>
                <a:gd name="T4" fmla="*/ 1214 w 1214"/>
                <a:gd name="T5" fmla="*/ 324 h 638"/>
                <a:gd name="T6" fmla="*/ 129 w 1214"/>
                <a:gd name="T7" fmla="*/ 633 h 638"/>
                <a:gd name="T8" fmla="*/ 101 w 1214"/>
                <a:gd name="T9" fmla="*/ 638 h 638"/>
                <a:gd name="T10" fmla="*/ 0 w 1214"/>
                <a:gd name="T11" fmla="*/ 536 h 638"/>
                <a:gd name="T12" fmla="*/ 0 w 1214"/>
                <a:gd name="T13" fmla="*/ 0 h 638"/>
              </a:gdLst>
              <a:ahLst/>
              <a:cxnLst>
                <a:cxn ang="0">
                  <a:pos x="T0" y="T1"/>
                </a:cxn>
                <a:cxn ang="0">
                  <a:pos x="T2" y="T3"/>
                </a:cxn>
                <a:cxn ang="0">
                  <a:pos x="T4" y="T5"/>
                </a:cxn>
                <a:cxn ang="0">
                  <a:pos x="T6" y="T7"/>
                </a:cxn>
                <a:cxn ang="0">
                  <a:pos x="T8" y="T9"/>
                </a:cxn>
                <a:cxn ang="0">
                  <a:pos x="T10" y="T11"/>
                </a:cxn>
                <a:cxn ang="0">
                  <a:pos x="T12" y="T13"/>
                </a:cxn>
              </a:cxnLst>
              <a:rect l="0" t="0" r="r" b="b"/>
              <a:pathLst>
                <a:path w="1214" h="638">
                  <a:moveTo>
                    <a:pt x="0" y="0"/>
                  </a:moveTo>
                  <a:cubicBezTo>
                    <a:pt x="1214" y="0"/>
                    <a:pt x="1214" y="0"/>
                    <a:pt x="1214" y="0"/>
                  </a:cubicBezTo>
                  <a:cubicBezTo>
                    <a:pt x="1214" y="324"/>
                    <a:pt x="1214" y="324"/>
                    <a:pt x="1214" y="324"/>
                  </a:cubicBezTo>
                  <a:cubicBezTo>
                    <a:pt x="129" y="633"/>
                    <a:pt x="129" y="633"/>
                    <a:pt x="129" y="633"/>
                  </a:cubicBezTo>
                  <a:cubicBezTo>
                    <a:pt x="120" y="636"/>
                    <a:pt x="111" y="638"/>
                    <a:pt x="101" y="638"/>
                  </a:cubicBezTo>
                  <a:cubicBezTo>
                    <a:pt x="45" y="638"/>
                    <a:pt x="0" y="592"/>
                    <a:pt x="0" y="53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defTabSz="990570">
                <a:buClr>
                  <a:srgbClr val="000000"/>
                </a:buClr>
                <a:defRPr/>
              </a:pPr>
              <a:endParaRPr lang="en-GB" sz="1517" kern="0" dirty="0">
                <a:solidFill>
                  <a:srgbClr val="000000"/>
                </a:solidFill>
                <a:latin typeface="Arial"/>
                <a:cs typeface="Arial"/>
                <a:sym typeface="Arial"/>
              </a:endParaRPr>
            </a:p>
          </p:txBody>
        </p:sp>
        <p:sp>
          <p:nvSpPr>
            <p:cNvPr id="19" name="Rectangle 18">
              <a:extLst>
                <a:ext uri="{FF2B5EF4-FFF2-40B4-BE49-F238E27FC236}">
                  <a16:creationId xmlns:a16="http://schemas.microsoft.com/office/drawing/2014/main" id="{F2BF2C63-6C54-1647-96A3-0C6F0B24D4F7}"/>
                </a:ext>
              </a:extLst>
            </p:cNvPr>
            <p:cNvSpPr/>
            <p:nvPr/>
          </p:nvSpPr>
          <p:spPr>
            <a:xfrm>
              <a:off x="6618627" y="1015139"/>
              <a:ext cx="2379629" cy="20773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grpSp>
      <p:sp>
        <p:nvSpPr>
          <p:cNvPr id="46" name="Rectangle 45">
            <a:extLst>
              <a:ext uri="{FF2B5EF4-FFF2-40B4-BE49-F238E27FC236}">
                <a16:creationId xmlns:a16="http://schemas.microsoft.com/office/drawing/2014/main" id="{C69748EE-8BC0-844B-8A10-2127388804E3}"/>
              </a:ext>
            </a:extLst>
          </p:cNvPr>
          <p:cNvSpPr/>
          <p:nvPr/>
        </p:nvSpPr>
        <p:spPr>
          <a:xfrm>
            <a:off x="7330801" y="1506624"/>
            <a:ext cx="1645417" cy="158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90570">
              <a:buClr>
                <a:srgbClr val="000000"/>
              </a:buClr>
              <a:defRPr/>
            </a:pPr>
            <a:r>
              <a:rPr lang="en-GB" sz="1408" b="1" kern="0" dirty="0">
                <a:solidFill>
                  <a:srgbClr val="FFFFFF"/>
                </a:solidFill>
                <a:latin typeface="Calibri" panose="020F0502020204030204" pitchFamily="34" charset="0"/>
                <a:sym typeface="Arial"/>
              </a:rPr>
              <a:t>Evidence based selection combined with access and additional services </a:t>
            </a:r>
          </a:p>
        </p:txBody>
      </p:sp>
      <p:sp>
        <p:nvSpPr>
          <p:cNvPr id="20" name="Title 4">
            <a:extLst>
              <a:ext uri="{FF2B5EF4-FFF2-40B4-BE49-F238E27FC236}">
                <a16:creationId xmlns:a16="http://schemas.microsoft.com/office/drawing/2014/main" id="{73381EB3-1258-974E-92A5-6D5B5BF85888}"/>
              </a:ext>
            </a:extLst>
          </p:cNvPr>
          <p:cNvSpPr txBox="1">
            <a:spLocks/>
          </p:cNvSpPr>
          <p:nvPr/>
        </p:nvSpPr>
        <p:spPr>
          <a:xfrm>
            <a:off x="482271" y="899737"/>
            <a:ext cx="8239126" cy="301079"/>
          </a:xfrm>
          <a:prstGeom prst="rect">
            <a:avLst/>
          </a:prstGeom>
        </p:spPr>
        <p:txBody>
          <a:bodyPr vert="horz" lIns="0" tIns="0" rIns="0" bIns="0" rtlCol="0" anchor="t" anchorCtr="0">
            <a:noAutofit/>
          </a:bodyPr>
          <a:lstStyle>
            <a:lvl1pPr algn="l" defTabSz="654542" rtl="0" eaLnBrk="1" latinLnBrk="0" hangingPunct="1">
              <a:spcBef>
                <a:spcPct val="0"/>
              </a:spcBef>
              <a:buNone/>
              <a:defRPr sz="2200" b="1" kern="1200">
                <a:solidFill>
                  <a:srgbClr val="486A7E"/>
                </a:solidFill>
                <a:latin typeface="+mj-lt"/>
                <a:ea typeface="+mj-ea"/>
                <a:cs typeface="+mj-cs"/>
              </a:defRPr>
            </a:lvl1pPr>
          </a:lstStyle>
          <a:p>
            <a:pPr defTabSz="709065">
              <a:defRPr/>
            </a:pPr>
            <a:r>
              <a:rPr lang="en-US" sz="2383" kern="0" dirty="0">
                <a:latin typeface="Calibri"/>
                <a:ea typeface="Calibri"/>
                <a:cs typeface="Calibri"/>
                <a:sym typeface="Calibri"/>
              </a:rPr>
              <a:t>Access &amp; Select</a:t>
            </a:r>
            <a:endParaRPr lang="en-US" sz="1950" b="0" kern="0" dirty="0">
              <a:latin typeface="Calibri"/>
              <a:ea typeface="Calibri"/>
              <a:cs typeface="Calibri"/>
              <a:sym typeface="Calibri"/>
            </a:endParaRPr>
          </a:p>
          <a:p>
            <a:pPr defTabSz="709065">
              <a:defRPr/>
            </a:pPr>
            <a:endParaRPr lang="en-GB" sz="1950" b="0" dirty="0">
              <a:latin typeface="Calibri"/>
              <a:sym typeface="Arial"/>
            </a:endParaRPr>
          </a:p>
        </p:txBody>
      </p:sp>
      <p:sp>
        <p:nvSpPr>
          <p:cNvPr id="14" name="Google Shape;574;p26"/>
          <p:cNvSpPr txBox="1"/>
          <p:nvPr/>
        </p:nvSpPr>
        <p:spPr>
          <a:xfrm>
            <a:off x="482271" y="1478088"/>
            <a:ext cx="6846157" cy="2791065"/>
          </a:xfrm>
          <a:prstGeom prst="rect">
            <a:avLst/>
          </a:prstGeom>
          <a:noFill/>
          <a:ln>
            <a:noFill/>
          </a:ln>
        </p:spPr>
        <p:txBody>
          <a:bodyPr spcFirstLastPara="1" wrap="square" lIns="78000" tIns="78000" rIns="78000" bIns="78000" anchor="t" anchorCtr="0">
            <a:spAutoFit/>
          </a:bodyPr>
          <a:lstStyle/>
          <a:p>
            <a:pPr marL="309553" indent="-309553" defTabSz="990570">
              <a:buClr>
                <a:srgbClr val="486A7E"/>
              </a:buClr>
              <a:buSzPts val="1600"/>
              <a:buFont typeface="Arial"/>
              <a:buChar char="•"/>
              <a:defRPr/>
            </a:pPr>
            <a:r>
              <a:rPr lang="en-GB" sz="1733" b="1" kern="0" dirty="0">
                <a:solidFill>
                  <a:srgbClr val="486A7E"/>
                </a:solidFill>
                <a:latin typeface="Calibri"/>
                <a:ea typeface="Calibri"/>
                <a:cs typeface="Calibri"/>
                <a:sym typeface="Calibri"/>
              </a:rPr>
              <a:t>Grow your access every year </a:t>
            </a:r>
          </a:p>
          <a:p>
            <a:pPr marL="712396" lvl="1" indent="-309553" defTabSz="990570">
              <a:buClr>
                <a:srgbClr val="486A7E"/>
              </a:buClr>
              <a:buSzPts val="1600"/>
              <a:buFont typeface="Arial"/>
              <a:buChar char="•"/>
              <a:defRPr/>
            </a:pPr>
            <a:r>
              <a:rPr lang="en-GB" sz="1733" kern="0" dirty="0">
                <a:solidFill>
                  <a:srgbClr val="486A7E"/>
                </a:solidFill>
                <a:latin typeface="Calibri"/>
                <a:ea typeface="Calibri"/>
                <a:cs typeface="Calibri"/>
                <a:sym typeface="Arial"/>
              </a:rPr>
              <a:t>Access starts at first year of contract + 3 previous copyright years and grows every year with renewal </a:t>
            </a:r>
            <a:endParaRPr sz="1733" kern="0" dirty="0">
              <a:solidFill>
                <a:srgbClr val="486A7E"/>
              </a:solidFill>
              <a:latin typeface="Calibri"/>
              <a:ea typeface="Calibri"/>
              <a:cs typeface="Calibri"/>
              <a:sym typeface="Arial"/>
            </a:endParaRPr>
          </a:p>
          <a:p>
            <a:pPr marL="309553" indent="-309553" defTabSz="990570">
              <a:buClr>
                <a:srgbClr val="486A7E"/>
              </a:buClr>
              <a:buSzPts val="1600"/>
              <a:buFont typeface="Arial"/>
              <a:buChar char="•"/>
              <a:defRPr/>
            </a:pPr>
            <a:r>
              <a:rPr lang="en-GB" sz="1733" b="1" kern="0" dirty="0">
                <a:solidFill>
                  <a:srgbClr val="486A7E"/>
                </a:solidFill>
                <a:latin typeface="Calibri"/>
                <a:ea typeface="Calibri"/>
                <a:cs typeface="Calibri"/>
                <a:sym typeface="Calibri"/>
              </a:rPr>
              <a:t>License the titles with proven demand </a:t>
            </a:r>
          </a:p>
          <a:p>
            <a:pPr marL="712396" lvl="1" indent="-309553" defTabSz="990570">
              <a:buClr>
                <a:srgbClr val="486A7E"/>
              </a:buClr>
              <a:buSzPts val="1600"/>
              <a:buFont typeface="Arial"/>
              <a:buChar char="•"/>
              <a:defRPr/>
            </a:pPr>
            <a:r>
              <a:rPr lang="en-US" sz="1733" kern="0" dirty="0">
                <a:solidFill>
                  <a:srgbClr val="486A7E"/>
                </a:solidFill>
                <a:latin typeface="Calibri"/>
                <a:ea typeface="Calibri"/>
                <a:cs typeface="Calibri"/>
                <a:sym typeface="Calibri"/>
              </a:rPr>
              <a:t>We credit your account with your upfront access spend for you to purchase books in perpetuity at the end of the access period</a:t>
            </a:r>
          </a:p>
          <a:p>
            <a:pPr marL="712396" lvl="1" indent="-309553" defTabSz="990570">
              <a:buClr>
                <a:srgbClr val="486A7E"/>
              </a:buClr>
              <a:buSzPts val="1600"/>
              <a:buFont typeface="Arial"/>
              <a:buChar char="•"/>
              <a:defRPr/>
            </a:pPr>
            <a:r>
              <a:rPr lang="en-US" sz="1733" kern="0" dirty="0">
                <a:solidFill>
                  <a:srgbClr val="486A7E"/>
                </a:solidFill>
                <a:latin typeface="Calibri"/>
                <a:ea typeface="Calibri"/>
                <a:cs typeface="Calibri"/>
                <a:sym typeface="Calibri"/>
              </a:rPr>
              <a:t>Reference Works not included in this program</a:t>
            </a:r>
            <a:endParaRPr sz="1733" kern="0" dirty="0">
              <a:solidFill>
                <a:srgbClr val="486A7E"/>
              </a:solidFill>
              <a:latin typeface="Calibri"/>
              <a:ea typeface="Calibri"/>
              <a:cs typeface="Calibri"/>
              <a:sym typeface="Arial"/>
            </a:endParaRPr>
          </a:p>
          <a:p>
            <a:pPr marL="309553" indent="-309553" defTabSz="990570">
              <a:buClr>
                <a:srgbClr val="486A7E"/>
              </a:buClr>
              <a:buSzPts val="1600"/>
              <a:buFont typeface="Arial"/>
              <a:buChar char="•"/>
              <a:defRPr/>
            </a:pPr>
            <a:r>
              <a:rPr lang="en-GB" sz="1733" b="1" kern="0" dirty="0">
                <a:solidFill>
                  <a:srgbClr val="486A7E"/>
                </a:solidFill>
                <a:latin typeface="Calibri"/>
                <a:ea typeface="Calibri"/>
                <a:cs typeface="Calibri"/>
                <a:sym typeface="Calibri"/>
              </a:rPr>
              <a:t>Add additional services, like</a:t>
            </a:r>
          </a:p>
          <a:p>
            <a:pPr marL="712396" lvl="1" indent="-309553" defTabSz="990570">
              <a:buClr>
                <a:srgbClr val="486A7E"/>
              </a:buClr>
              <a:buSzPts val="1600"/>
              <a:buFont typeface="Arial"/>
              <a:buChar char="•"/>
              <a:defRPr/>
            </a:pPr>
            <a:r>
              <a:rPr lang="en-GB" sz="1733" kern="0" dirty="0">
                <a:solidFill>
                  <a:srgbClr val="486A7E"/>
                </a:solidFill>
                <a:latin typeface="Calibri"/>
                <a:ea typeface="Calibri"/>
                <a:cs typeface="Calibri"/>
                <a:sym typeface="Arial"/>
              </a:rPr>
              <a:t>My Copy, Inter Library Loan, Deep Discount Print </a:t>
            </a:r>
            <a:endParaRPr sz="1733" kern="0" dirty="0">
              <a:solidFill>
                <a:srgbClr val="486A7E"/>
              </a:solidFill>
              <a:latin typeface="Calibri"/>
              <a:ea typeface="Calibri"/>
              <a:cs typeface="Calibri"/>
              <a:sym typeface="Arial"/>
            </a:endParaRPr>
          </a:p>
          <a:p>
            <a:pPr marL="309553" indent="-213248" defTabSz="990570">
              <a:buClr>
                <a:srgbClr val="F58220"/>
              </a:buClr>
              <a:buSzPts val="1400"/>
              <a:defRPr/>
            </a:pPr>
            <a:endParaRPr sz="1517" kern="0" dirty="0">
              <a:solidFill>
                <a:srgbClr val="58595B"/>
              </a:solidFill>
              <a:latin typeface="Calibri"/>
              <a:ea typeface="Calibri"/>
              <a:cs typeface="Calibri"/>
              <a:sym typeface="Calibri"/>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75894"/>
            <a:ext cx="4210050" cy="224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4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5"/>
          <p:cNvSpPr/>
          <p:nvPr/>
        </p:nvSpPr>
        <p:spPr>
          <a:xfrm>
            <a:off x="0" y="1465639"/>
            <a:ext cx="9906000" cy="4749423"/>
          </a:xfrm>
          <a:prstGeom prst="rect">
            <a:avLst/>
          </a:prstGeom>
          <a:solidFill>
            <a:srgbClr val="D6EAF7"/>
          </a:solidFill>
          <a:ln>
            <a:noFill/>
          </a:ln>
        </p:spPr>
        <p:txBody>
          <a:bodyPr spcFirstLastPara="1" wrap="square" lIns="78000" tIns="78000" rIns="78000" bIns="78000" anchor="ctr" anchorCtr="1">
            <a:noAutofit/>
          </a:bodyPr>
          <a:lstStyle/>
          <a:p>
            <a:pPr algn="ctr" defTabSz="990570">
              <a:buClr>
                <a:srgbClr val="000000"/>
              </a:buClr>
              <a:defRPr/>
            </a:pPr>
            <a:endParaRPr sz="1517" kern="0">
              <a:solidFill>
                <a:srgbClr val="FFFFFF"/>
              </a:solidFill>
              <a:latin typeface="Calibri"/>
              <a:ea typeface="Calibri"/>
              <a:cs typeface="Calibri"/>
              <a:sym typeface="Calibri"/>
            </a:endParaRPr>
          </a:p>
        </p:txBody>
      </p:sp>
      <p:sp>
        <p:nvSpPr>
          <p:cNvPr id="537" name="Google Shape;537;p25"/>
          <p:cNvSpPr txBox="1"/>
          <p:nvPr/>
        </p:nvSpPr>
        <p:spPr>
          <a:xfrm>
            <a:off x="482271" y="899737"/>
            <a:ext cx="8239126" cy="301079"/>
          </a:xfrm>
          <a:prstGeom prst="rect">
            <a:avLst/>
          </a:prstGeom>
          <a:noFill/>
          <a:ln>
            <a:noFill/>
          </a:ln>
        </p:spPr>
        <p:txBody>
          <a:bodyPr spcFirstLastPara="1" wrap="square" lIns="0" tIns="0" rIns="0" bIns="0" anchor="t" anchorCtr="0">
            <a:noAutofit/>
          </a:bodyPr>
          <a:lstStyle/>
          <a:p>
            <a:pPr defTabSz="990570">
              <a:buClr>
                <a:srgbClr val="486A7E"/>
              </a:buClr>
              <a:buSzPts val="2200"/>
              <a:defRPr/>
            </a:pPr>
            <a:r>
              <a:rPr lang="en-US" sz="2383" b="1" kern="0">
                <a:solidFill>
                  <a:srgbClr val="486A7E"/>
                </a:solidFill>
                <a:latin typeface="Calibri"/>
                <a:ea typeface="Calibri"/>
                <a:cs typeface="Calibri"/>
                <a:sym typeface="Calibri"/>
              </a:rPr>
              <a:t>Access &amp; Select</a:t>
            </a:r>
            <a:endParaRPr sz="1950" kern="0">
              <a:solidFill>
                <a:srgbClr val="486A7E"/>
              </a:solidFill>
              <a:latin typeface="Calibri"/>
              <a:ea typeface="Calibri"/>
              <a:cs typeface="Calibri"/>
              <a:sym typeface="Calibri"/>
            </a:endParaRPr>
          </a:p>
        </p:txBody>
      </p:sp>
      <p:pic>
        <p:nvPicPr>
          <p:cNvPr id="538" name="Google Shape;538;p2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539059" y="5854229"/>
            <a:ext cx="875715" cy="84530"/>
          </a:xfrm>
          <a:prstGeom prst="rect">
            <a:avLst/>
          </a:prstGeom>
          <a:noFill/>
          <a:ln>
            <a:noFill/>
          </a:ln>
        </p:spPr>
      </p:pic>
      <p:sp>
        <p:nvSpPr>
          <p:cNvPr id="539" name="Google Shape;539;p25"/>
          <p:cNvSpPr txBox="1"/>
          <p:nvPr/>
        </p:nvSpPr>
        <p:spPr>
          <a:xfrm>
            <a:off x="482271" y="1223269"/>
            <a:ext cx="8239126" cy="301079"/>
          </a:xfrm>
          <a:prstGeom prst="rect">
            <a:avLst/>
          </a:prstGeom>
          <a:noFill/>
          <a:ln>
            <a:noFill/>
          </a:ln>
        </p:spPr>
        <p:txBody>
          <a:bodyPr spcFirstLastPara="1" wrap="square" lIns="0" tIns="0" rIns="0" bIns="0" anchor="t" anchorCtr="0">
            <a:noAutofit/>
          </a:bodyPr>
          <a:lstStyle/>
          <a:p>
            <a:pPr defTabSz="990570">
              <a:buClr>
                <a:srgbClr val="628BA3"/>
              </a:buClr>
              <a:buSzPts val="1300"/>
              <a:defRPr/>
            </a:pPr>
            <a:r>
              <a:rPr lang="en-US" sz="1408" i="1" kern="0" dirty="0">
                <a:solidFill>
                  <a:srgbClr val="628BA3"/>
                </a:solidFill>
                <a:latin typeface="Calibri"/>
                <a:ea typeface="Calibri"/>
                <a:cs typeface="Calibri"/>
                <a:sym typeface="Calibri"/>
              </a:rPr>
              <a:t>Evidence based selection combined with access and additional services </a:t>
            </a:r>
            <a:endParaRPr sz="1517" kern="0" dirty="0">
              <a:solidFill>
                <a:srgbClr val="000000"/>
              </a:solidFill>
              <a:latin typeface="Arial"/>
              <a:cs typeface="Arial"/>
              <a:sym typeface="Arial"/>
            </a:endParaRPr>
          </a:p>
        </p:txBody>
      </p:sp>
      <p:graphicFrame>
        <p:nvGraphicFramePr>
          <p:cNvPr id="540" name="Google Shape;540;p25"/>
          <p:cNvGraphicFramePr/>
          <p:nvPr>
            <p:extLst>
              <p:ext uri="{D42A27DB-BD31-4B8C-83A1-F6EECF244321}">
                <p14:modId xmlns:p14="http://schemas.microsoft.com/office/powerpoint/2010/main" val="1335425634"/>
              </p:ext>
            </p:extLst>
          </p:nvPr>
        </p:nvGraphicFramePr>
        <p:xfrm>
          <a:off x="512644" y="2398135"/>
          <a:ext cx="9040471" cy="3361746"/>
        </p:xfrm>
        <a:graphic>
          <a:graphicData uri="http://schemas.openxmlformats.org/drawingml/2006/table">
            <a:tbl>
              <a:tblPr>
                <a:noFill/>
              </a:tblPr>
              <a:tblGrid>
                <a:gridCol w="2184000">
                  <a:extLst>
                    <a:ext uri="{9D8B030D-6E8A-4147-A177-3AD203B41FA5}">
                      <a16:colId xmlns:a16="http://schemas.microsoft.com/office/drawing/2014/main" val="20000"/>
                    </a:ext>
                  </a:extLst>
                </a:gridCol>
                <a:gridCol w="234000">
                  <a:extLst>
                    <a:ext uri="{9D8B030D-6E8A-4147-A177-3AD203B41FA5}">
                      <a16:colId xmlns:a16="http://schemas.microsoft.com/office/drawing/2014/main" val="20001"/>
                    </a:ext>
                  </a:extLst>
                </a:gridCol>
                <a:gridCol w="1373450">
                  <a:extLst>
                    <a:ext uri="{9D8B030D-6E8A-4147-A177-3AD203B41FA5}">
                      <a16:colId xmlns:a16="http://schemas.microsoft.com/office/drawing/2014/main" val="20002"/>
                    </a:ext>
                  </a:extLst>
                </a:gridCol>
                <a:gridCol w="234000">
                  <a:extLst>
                    <a:ext uri="{9D8B030D-6E8A-4147-A177-3AD203B41FA5}">
                      <a16:colId xmlns:a16="http://schemas.microsoft.com/office/drawing/2014/main" val="20003"/>
                    </a:ext>
                  </a:extLst>
                </a:gridCol>
                <a:gridCol w="1345608">
                  <a:extLst>
                    <a:ext uri="{9D8B030D-6E8A-4147-A177-3AD203B41FA5}">
                      <a16:colId xmlns:a16="http://schemas.microsoft.com/office/drawing/2014/main" val="20004"/>
                    </a:ext>
                  </a:extLst>
                </a:gridCol>
                <a:gridCol w="234000">
                  <a:extLst>
                    <a:ext uri="{9D8B030D-6E8A-4147-A177-3AD203B41FA5}">
                      <a16:colId xmlns:a16="http://schemas.microsoft.com/office/drawing/2014/main" val="20005"/>
                    </a:ext>
                  </a:extLst>
                </a:gridCol>
                <a:gridCol w="1400100">
                  <a:extLst>
                    <a:ext uri="{9D8B030D-6E8A-4147-A177-3AD203B41FA5}">
                      <a16:colId xmlns:a16="http://schemas.microsoft.com/office/drawing/2014/main" val="20006"/>
                    </a:ext>
                  </a:extLst>
                </a:gridCol>
                <a:gridCol w="234000">
                  <a:extLst>
                    <a:ext uri="{9D8B030D-6E8A-4147-A177-3AD203B41FA5}">
                      <a16:colId xmlns:a16="http://schemas.microsoft.com/office/drawing/2014/main" val="20007"/>
                    </a:ext>
                  </a:extLst>
                </a:gridCol>
                <a:gridCol w="1400100">
                  <a:extLst>
                    <a:ext uri="{9D8B030D-6E8A-4147-A177-3AD203B41FA5}">
                      <a16:colId xmlns:a16="http://schemas.microsoft.com/office/drawing/2014/main" val="20008"/>
                    </a:ext>
                  </a:extLst>
                </a:gridCol>
                <a:gridCol w="401213">
                  <a:extLst>
                    <a:ext uri="{9D8B030D-6E8A-4147-A177-3AD203B41FA5}">
                      <a16:colId xmlns:a16="http://schemas.microsoft.com/office/drawing/2014/main" val="20009"/>
                    </a:ext>
                  </a:extLst>
                </a:gridCol>
              </a:tblGrid>
              <a:tr h="341629">
                <a:tc>
                  <a:txBody>
                    <a:bodyPr/>
                    <a:lstStyle/>
                    <a:p>
                      <a:pPr marL="0" marR="0" lvl="0" indent="0" algn="l" rtl="0">
                        <a:spcBef>
                          <a:spcPts val="0"/>
                        </a:spcBef>
                        <a:spcAft>
                          <a:spcPts val="0"/>
                        </a:spcAft>
                        <a:buClr>
                          <a:schemeClr val="dk1"/>
                        </a:buClr>
                        <a:buSzPts val="1200"/>
                        <a:buFont typeface="Calibri"/>
                        <a:buNone/>
                      </a:pPr>
                      <a:endParaRPr sz="1300" b="1" i="0" u="none" strike="noStrike" dirty="0">
                        <a:latin typeface="Arial"/>
                        <a:ea typeface="Arial"/>
                        <a:cs typeface="Arial"/>
                        <a:sym typeface="Arial"/>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rowSpan="4">
                  <a:txBody>
                    <a:bodyPr/>
                    <a:lstStyle/>
                    <a:p>
                      <a:pPr marL="0" marR="0" lvl="0" indent="0" algn="l" rtl="0">
                        <a:spcBef>
                          <a:spcPts val="0"/>
                        </a:spcBef>
                        <a:spcAft>
                          <a:spcPts val="0"/>
                        </a:spcAft>
                        <a:buClr>
                          <a:schemeClr val="dk1"/>
                        </a:buClr>
                        <a:buSzPts val="1800"/>
                        <a:buFont typeface="Calibri"/>
                        <a:buNone/>
                      </a:pPr>
                      <a:endParaRPr sz="2000">
                        <a:latin typeface="Arial"/>
                        <a:ea typeface="Arial"/>
                        <a:cs typeface="Arial"/>
                        <a:sym typeface="Arial"/>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350"/>
                        <a:buFont typeface="Calibri"/>
                        <a:buNone/>
                      </a:pPr>
                      <a:r>
                        <a:rPr lang="en-US" sz="1500" b="1">
                          <a:solidFill>
                            <a:schemeClr val="lt1"/>
                          </a:solidFill>
                        </a:rPr>
                        <a:t>Basic</a:t>
                      </a:r>
                      <a:endParaRPr sz="1500" b="1" i="0" u="none" strike="noStrike">
                        <a:solidFill>
                          <a:schemeClr val="lt1"/>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8CC4E7"/>
                    </a:solidFill>
                  </a:tcPr>
                </a:tc>
                <a:tc rowSpan="6">
                  <a:txBody>
                    <a:bodyPr/>
                    <a:lstStyle/>
                    <a:p>
                      <a:pPr marL="0" marR="0" lvl="0" indent="0" algn="ctr" rtl="0">
                        <a:spcBef>
                          <a:spcPts val="0"/>
                        </a:spcBef>
                        <a:spcAft>
                          <a:spcPts val="0"/>
                        </a:spcAft>
                        <a:buClr>
                          <a:schemeClr val="dk1"/>
                        </a:buClr>
                        <a:buSzPts val="1800"/>
                        <a:buFont typeface="Calibri"/>
                        <a:buNone/>
                      </a:pPr>
                      <a:endParaRPr sz="2000">
                        <a:solidFill>
                          <a:schemeClr val="accent2"/>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350"/>
                        <a:buFont typeface="Calibri"/>
                        <a:buNone/>
                      </a:pPr>
                      <a:r>
                        <a:rPr lang="en-US" sz="1500" b="1">
                          <a:solidFill>
                            <a:schemeClr val="lt1"/>
                          </a:solidFill>
                        </a:rPr>
                        <a:t>Plus</a:t>
                      </a:r>
                      <a:endParaRPr sz="1500" b="1" i="0" u="none" strike="noStrike">
                        <a:solidFill>
                          <a:schemeClr val="lt1"/>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6EB5E1"/>
                    </a:solidFill>
                  </a:tcPr>
                </a:tc>
                <a:tc rowSpan="6">
                  <a:txBody>
                    <a:bodyPr/>
                    <a:lstStyle/>
                    <a:p>
                      <a:pPr marL="0" marR="0" lvl="0" indent="0" algn="ctr" rtl="0">
                        <a:spcBef>
                          <a:spcPts val="0"/>
                        </a:spcBef>
                        <a:spcAft>
                          <a:spcPts val="0"/>
                        </a:spcAft>
                        <a:buClr>
                          <a:schemeClr val="dk1"/>
                        </a:buClr>
                        <a:buSzPts val="1800"/>
                        <a:buFont typeface="Calibri"/>
                        <a:buNone/>
                      </a:pPr>
                      <a:endParaRPr sz="2000">
                        <a:solidFill>
                          <a:schemeClr val="accent2"/>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400"/>
                        <a:buFont typeface="Calibri"/>
                        <a:buNone/>
                      </a:pPr>
                      <a:r>
                        <a:rPr lang="en-US" sz="1500" b="1" i="0" u="none" strike="noStrike">
                          <a:solidFill>
                            <a:schemeClr val="lt1"/>
                          </a:solidFill>
                          <a:latin typeface="Calibri"/>
                          <a:ea typeface="Calibri"/>
                          <a:cs typeface="Calibri"/>
                          <a:sym typeface="Calibri"/>
                        </a:rPr>
                        <a:t>Smart</a:t>
                      </a:r>
                      <a:endParaRPr sz="1500"/>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3C9CD7"/>
                    </a:solidFill>
                  </a:tcPr>
                </a:tc>
                <a:tc rowSpan="6">
                  <a:txBody>
                    <a:bodyPr/>
                    <a:lstStyle/>
                    <a:p>
                      <a:pPr marL="0" marR="0" lvl="0" indent="0" algn="ctr" rtl="0">
                        <a:spcBef>
                          <a:spcPts val="0"/>
                        </a:spcBef>
                        <a:spcAft>
                          <a:spcPts val="0"/>
                        </a:spcAft>
                        <a:buClr>
                          <a:schemeClr val="dk1"/>
                        </a:buClr>
                        <a:buSzPts val="1800"/>
                        <a:buFont typeface="Calibri"/>
                        <a:buNone/>
                      </a:pPr>
                      <a:endParaRPr sz="2000" b="1" i="0" u="none" strike="noStrike" dirty="0">
                        <a:solidFill>
                          <a:schemeClr val="accent2"/>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400"/>
                        <a:buFont typeface="Calibri"/>
                        <a:buNone/>
                      </a:pPr>
                      <a:r>
                        <a:rPr lang="en-US" sz="1500" b="1" i="0" u="none" strike="noStrike">
                          <a:solidFill>
                            <a:schemeClr val="lt1"/>
                          </a:solidFill>
                          <a:latin typeface="Calibri"/>
                          <a:ea typeface="Calibri"/>
                          <a:cs typeface="Calibri"/>
                          <a:sym typeface="Calibri"/>
                        </a:rPr>
                        <a:t>Premium</a:t>
                      </a:r>
                      <a:endParaRPr sz="1500"/>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solidFill>
                      <a:srgbClr val="1A2D59"/>
                    </a:solidFill>
                  </a:tcPr>
                </a:tc>
                <a:tc rowSpan="6">
                  <a:txBody>
                    <a:bodyPr/>
                    <a:lstStyle/>
                    <a:p>
                      <a:pPr marL="0" marR="0" lvl="0" indent="0" algn="ctr" rtl="0">
                        <a:spcBef>
                          <a:spcPts val="0"/>
                        </a:spcBef>
                        <a:spcAft>
                          <a:spcPts val="0"/>
                        </a:spcAft>
                        <a:buClr>
                          <a:schemeClr val="dk1"/>
                        </a:buClr>
                        <a:buSzPts val="1800"/>
                        <a:buFont typeface="Calibri"/>
                        <a:buNone/>
                      </a:pPr>
                      <a:endParaRPr sz="2000" b="1" i="0" u="none" strike="noStrike">
                        <a:solidFill>
                          <a:schemeClr val="accent2"/>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406683">
                <a:tc>
                  <a:txBody>
                    <a:bodyPr/>
                    <a:lstStyle/>
                    <a:p>
                      <a:pPr marL="0" marR="0" lvl="0" indent="0" algn="l" rtl="0">
                        <a:spcBef>
                          <a:spcPts val="0"/>
                        </a:spcBef>
                        <a:spcAft>
                          <a:spcPts val="0"/>
                        </a:spcAft>
                        <a:buClr>
                          <a:schemeClr val="accent6"/>
                        </a:buClr>
                        <a:buSzPts val="1400"/>
                        <a:buFont typeface="Calibri"/>
                        <a:buNone/>
                      </a:pPr>
                      <a:r>
                        <a:rPr lang="en-US" sz="1500" b="1" i="0" u="none" strike="noStrike">
                          <a:solidFill>
                            <a:schemeClr val="accent6"/>
                          </a:solidFill>
                          <a:latin typeface="Calibri"/>
                          <a:ea typeface="Calibri"/>
                          <a:cs typeface="Calibri"/>
                          <a:sym typeface="Calibri"/>
                        </a:rPr>
                        <a:t>Access to Disciplines</a:t>
                      </a:r>
                      <a:endParaRPr sz="1500">
                        <a:solidFill>
                          <a:schemeClr val="accent6"/>
                        </a:solidFill>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accent6"/>
                        </a:buClr>
                        <a:buSzPts val="1200"/>
                        <a:buFont typeface="Calibri"/>
                        <a:buNone/>
                      </a:pPr>
                      <a:r>
                        <a:rPr lang="en-US" sz="1300" b="0" i="0" u="none" strike="noStrike">
                          <a:solidFill>
                            <a:schemeClr val="accent6"/>
                          </a:solidFill>
                          <a:latin typeface="Calibri"/>
                          <a:ea typeface="Calibri"/>
                          <a:cs typeface="Calibri"/>
                          <a:sym typeface="Calibri"/>
                        </a:rPr>
                        <a:t>selected subject collections</a:t>
                      </a:r>
                      <a:endParaRPr sz="1600"/>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spcBef>
                          <a:spcPts val="0"/>
                        </a:spcBef>
                        <a:spcAft>
                          <a:spcPts val="0"/>
                        </a:spcAft>
                        <a:buClr>
                          <a:schemeClr val="dk1"/>
                        </a:buClr>
                        <a:buSzPts val="1350"/>
                        <a:buFont typeface="Calibri"/>
                        <a:buNone/>
                      </a:pPr>
                      <a:endParaRPr sz="1500">
                        <a:solidFill>
                          <a:schemeClr val="accent6"/>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spcBef>
                          <a:spcPts val="0"/>
                        </a:spcBef>
                        <a:spcAft>
                          <a:spcPts val="0"/>
                        </a:spcAft>
                        <a:buClr>
                          <a:schemeClr val="dk1"/>
                        </a:buClr>
                        <a:buSzPts val="1350"/>
                        <a:buFont typeface="Calibri"/>
                        <a:buNone/>
                      </a:pPr>
                      <a:endParaRPr sz="1500">
                        <a:solidFill>
                          <a:schemeClr val="accent6"/>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spcBef>
                          <a:spcPts val="0"/>
                        </a:spcBef>
                        <a:spcAft>
                          <a:spcPts val="0"/>
                        </a:spcAft>
                        <a:buClr>
                          <a:schemeClr val="dk1"/>
                        </a:buClr>
                        <a:buSzPts val="1350"/>
                        <a:buFont typeface="Calibri"/>
                        <a:buNone/>
                      </a:pPr>
                      <a:endParaRPr sz="1500">
                        <a:solidFill>
                          <a:schemeClr val="accent6"/>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9698">
                <a:tc>
                  <a:txBody>
                    <a:bodyPr/>
                    <a:lstStyle/>
                    <a:p>
                      <a:pPr marL="0" marR="0" lvl="0" indent="0" algn="l" rtl="0">
                        <a:lnSpc>
                          <a:spcPct val="100000"/>
                        </a:lnSpc>
                        <a:spcBef>
                          <a:spcPts val="0"/>
                        </a:spcBef>
                        <a:spcAft>
                          <a:spcPts val="0"/>
                        </a:spcAft>
                        <a:buClr>
                          <a:srgbClr val="2C2C2D"/>
                        </a:buClr>
                        <a:buSzPts val="1100"/>
                        <a:buFont typeface="Calibri"/>
                        <a:buNone/>
                      </a:pPr>
                      <a:r>
                        <a:rPr lang="en-US" sz="1500" b="1" i="0" u="none" strike="noStrike">
                          <a:solidFill>
                            <a:schemeClr val="accent6"/>
                          </a:solidFill>
                          <a:latin typeface="Calibri"/>
                          <a:ea typeface="Calibri"/>
                          <a:cs typeface="Calibri"/>
                          <a:sym typeface="Calibri"/>
                        </a:rPr>
                        <a:t>Access to copyright years </a:t>
                      </a:r>
                      <a:endParaRPr sz="1600"/>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accent2"/>
                        </a:buClr>
                        <a:buSzPts val="1400"/>
                        <a:buFont typeface="Calibri"/>
                        <a:buNone/>
                      </a:pPr>
                      <a:r>
                        <a:rPr lang="en-US" sz="1300" b="0" i="0" u="none" strike="noStrike">
                          <a:solidFill>
                            <a:schemeClr val="accent6"/>
                          </a:solidFill>
                          <a:latin typeface="Calibri"/>
                          <a:ea typeface="Calibri"/>
                          <a:cs typeface="Calibri"/>
                          <a:sym typeface="Calibri"/>
                        </a:rPr>
                        <a:t>4 © years rolling</a:t>
                      </a:r>
                      <a:endParaRPr sz="1600"/>
                    </a:p>
                    <a:p>
                      <a:pPr marL="0" marR="0" lvl="0" indent="0" algn="ctr" rtl="0">
                        <a:lnSpc>
                          <a:spcPct val="100000"/>
                        </a:lnSpc>
                        <a:spcBef>
                          <a:spcPts val="0"/>
                        </a:spcBef>
                        <a:spcAft>
                          <a:spcPts val="0"/>
                        </a:spcAft>
                        <a:buClr>
                          <a:schemeClr val="accent2"/>
                        </a:buClr>
                        <a:buSzPts val="1400"/>
                        <a:buFont typeface="Calibri"/>
                        <a:buNone/>
                      </a:pPr>
                      <a:endParaRPr sz="1500" b="0" i="0" u="none" strike="noStrike">
                        <a:solidFill>
                          <a:schemeClr val="accent6"/>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spcBef>
                          <a:spcPts val="0"/>
                        </a:spcBef>
                        <a:spcAft>
                          <a:spcPts val="0"/>
                        </a:spcAft>
                        <a:buClr>
                          <a:schemeClr val="accent6"/>
                        </a:buClr>
                        <a:buSzPts val="1200"/>
                        <a:buFont typeface="Calibri"/>
                        <a:buNone/>
                      </a:pPr>
                      <a:r>
                        <a:rPr lang="en-US" sz="1300" b="0" i="0" u="none" strike="noStrike">
                          <a:solidFill>
                            <a:schemeClr val="accent6"/>
                          </a:solidFill>
                          <a:latin typeface="Calibri"/>
                          <a:ea typeface="Calibri"/>
                          <a:cs typeface="Calibri"/>
                          <a:sym typeface="Calibri"/>
                        </a:rPr>
                        <a:t>Since contract year + 3 previous years </a:t>
                      </a:r>
                      <a:endParaRPr sz="1600"/>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spcBef>
                          <a:spcPts val="0"/>
                        </a:spcBef>
                        <a:spcAft>
                          <a:spcPts val="0"/>
                        </a:spcAft>
                        <a:buClr>
                          <a:schemeClr val="accent6"/>
                        </a:buClr>
                        <a:buSzPts val="1200"/>
                        <a:buFont typeface="Calibri"/>
                        <a:buNone/>
                      </a:pPr>
                      <a:r>
                        <a:rPr lang="en-US" sz="1300" b="0" i="0" u="none" strike="noStrike">
                          <a:solidFill>
                            <a:schemeClr val="accent6"/>
                          </a:solidFill>
                          <a:latin typeface="Calibri"/>
                          <a:ea typeface="Calibri"/>
                          <a:cs typeface="Calibri"/>
                          <a:sym typeface="Calibri"/>
                        </a:rPr>
                        <a:t>Since contract year + 3 previous years </a:t>
                      </a:r>
                      <a:endParaRPr sz="1600"/>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spcBef>
                          <a:spcPts val="0"/>
                        </a:spcBef>
                        <a:spcAft>
                          <a:spcPts val="0"/>
                        </a:spcAft>
                        <a:buClr>
                          <a:schemeClr val="accent6"/>
                        </a:buClr>
                        <a:buSzPts val="1200"/>
                        <a:buFont typeface="Calibri"/>
                        <a:buNone/>
                      </a:pPr>
                      <a:r>
                        <a:rPr lang="en-US" sz="1300" b="0" i="0" u="none" strike="noStrike">
                          <a:solidFill>
                            <a:schemeClr val="accent6"/>
                          </a:solidFill>
                          <a:latin typeface="Calibri"/>
                          <a:ea typeface="Calibri"/>
                          <a:cs typeface="Calibri"/>
                          <a:sym typeface="Calibri"/>
                        </a:rPr>
                        <a:t>Since contract year + 3 previous years </a:t>
                      </a:r>
                      <a:endParaRPr sz="1600"/>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472740">
                <a:tc>
                  <a:txBody>
                    <a:bodyPr/>
                    <a:lstStyle/>
                    <a:p>
                      <a:pPr marL="0" marR="0" lvl="0" indent="0" algn="l" rtl="0">
                        <a:spcBef>
                          <a:spcPts val="0"/>
                        </a:spcBef>
                        <a:spcAft>
                          <a:spcPts val="0"/>
                        </a:spcAft>
                        <a:buClr>
                          <a:schemeClr val="accent6"/>
                        </a:buClr>
                        <a:buSzPts val="1400"/>
                        <a:buFont typeface="Calibri"/>
                        <a:buNone/>
                      </a:pPr>
                      <a:r>
                        <a:rPr lang="en-US" sz="1500" b="1" i="0" u="none" strike="noStrike">
                          <a:solidFill>
                            <a:schemeClr val="accent6"/>
                          </a:solidFill>
                          <a:latin typeface="Calibri"/>
                          <a:ea typeface="Calibri"/>
                          <a:cs typeface="Calibri"/>
                          <a:sym typeface="Calibri"/>
                        </a:rPr>
                        <a:t>Vouchers for ind. eBooks*</a:t>
                      </a:r>
                      <a:br>
                        <a:rPr lang="en-US" sz="1500" b="1" i="0" u="none" strike="noStrike">
                          <a:solidFill>
                            <a:schemeClr val="accent6"/>
                          </a:solidFill>
                          <a:latin typeface="Calibri"/>
                          <a:ea typeface="Calibri"/>
                          <a:cs typeface="Calibri"/>
                          <a:sym typeface="Calibri"/>
                        </a:rPr>
                      </a:br>
                      <a:r>
                        <a:rPr lang="en-US" sz="1500" b="1" i="0" u="none" strike="noStrike">
                          <a:solidFill>
                            <a:schemeClr val="accent6"/>
                          </a:solidFill>
                          <a:latin typeface="Calibri"/>
                          <a:ea typeface="Calibri"/>
                          <a:cs typeface="Calibri"/>
                          <a:sym typeface="Calibri"/>
                        </a:rPr>
                        <a:t>(in % of spend)</a:t>
                      </a:r>
                      <a:endParaRPr sz="1500" b="1" i="0" u="none" strike="noStrike">
                        <a:solidFill>
                          <a:schemeClr val="accent6"/>
                        </a:solidFill>
                        <a:latin typeface="Calibri"/>
                        <a:ea typeface="Calibri"/>
                        <a:cs typeface="Calibri"/>
                        <a:sym typeface="Calibri"/>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accent2"/>
                        </a:buClr>
                        <a:buSzPts val="1100"/>
                        <a:buFont typeface="Calibri"/>
                        <a:buNone/>
                      </a:pPr>
                      <a:r>
                        <a:rPr lang="en-US" sz="1500">
                          <a:solidFill>
                            <a:schemeClr val="accent6"/>
                          </a:solidFill>
                          <a:latin typeface="Calibri"/>
                          <a:ea typeface="Calibri"/>
                          <a:cs typeface="Calibri"/>
                          <a:sym typeface="Calibri"/>
                        </a:rPr>
                        <a:t>100%</a:t>
                      </a:r>
                      <a:endParaRPr sz="1500">
                        <a:solidFill>
                          <a:schemeClr val="accent6"/>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spcBef>
                          <a:spcPts val="0"/>
                        </a:spcBef>
                        <a:spcAft>
                          <a:spcPts val="0"/>
                        </a:spcAft>
                        <a:buClr>
                          <a:schemeClr val="dk1"/>
                        </a:buClr>
                        <a:buSzPts val="1400"/>
                        <a:buFont typeface="Calibri"/>
                        <a:buNone/>
                      </a:pPr>
                      <a:endParaRPr sz="1500">
                        <a:solidFill>
                          <a:schemeClr val="accent6"/>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spcBef>
                          <a:spcPts val="0"/>
                        </a:spcBef>
                        <a:spcAft>
                          <a:spcPts val="0"/>
                        </a:spcAft>
                        <a:buClr>
                          <a:schemeClr val="accent6"/>
                        </a:buClr>
                        <a:buSzPts val="1400"/>
                        <a:buFont typeface="Calibri"/>
                        <a:buNone/>
                      </a:pPr>
                      <a:r>
                        <a:rPr lang="en-US" sz="1500">
                          <a:solidFill>
                            <a:schemeClr val="accent6"/>
                          </a:solidFill>
                          <a:latin typeface="Calibri"/>
                          <a:ea typeface="Calibri"/>
                          <a:cs typeface="Calibri"/>
                          <a:sym typeface="Calibri"/>
                        </a:rPr>
                        <a:t>100%</a:t>
                      </a:r>
                      <a:endParaRPr sz="1500">
                        <a:solidFill>
                          <a:schemeClr val="accent6"/>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accent2"/>
                        </a:buClr>
                        <a:buSzPts val="1400"/>
                        <a:buFont typeface="Calibri"/>
                        <a:buNone/>
                      </a:pPr>
                      <a:r>
                        <a:rPr lang="en-US" sz="1500" b="0" i="0" u="none" strike="noStrike">
                          <a:solidFill>
                            <a:schemeClr val="accent6"/>
                          </a:solidFill>
                          <a:latin typeface="Calibri"/>
                          <a:ea typeface="Calibri"/>
                          <a:cs typeface="Calibri"/>
                          <a:sym typeface="Calibri"/>
                        </a:rPr>
                        <a:t>120%</a:t>
                      </a:r>
                      <a:endParaRPr sz="1500">
                        <a:solidFill>
                          <a:schemeClr val="accent6"/>
                        </a:solidFill>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361427">
                <a:tc>
                  <a:txBody>
                    <a:bodyPr/>
                    <a:lstStyle/>
                    <a:p>
                      <a:pPr marL="0" marR="0" lvl="0" indent="0" algn="l" rtl="0">
                        <a:lnSpc>
                          <a:spcPct val="100000"/>
                        </a:lnSpc>
                        <a:spcBef>
                          <a:spcPts val="0"/>
                        </a:spcBef>
                        <a:spcAft>
                          <a:spcPts val="0"/>
                        </a:spcAft>
                        <a:buClr>
                          <a:srgbClr val="2C2C2D"/>
                        </a:buClr>
                        <a:buSzPts val="1400"/>
                        <a:buFont typeface="Calibri"/>
                        <a:buNone/>
                      </a:pPr>
                      <a:r>
                        <a:rPr lang="en-US" sz="1500" b="1" i="0" u="none" strike="noStrike">
                          <a:solidFill>
                            <a:schemeClr val="accent6"/>
                          </a:solidFill>
                          <a:latin typeface="Calibri"/>
                          <a:ea typeface="Calibri"/>
                          <a:cs typeface="Calibri"/>
                          <a:sym typeface="Calibri"/>
                        </a:rPr>
                        <a:t>MyCopy possibility</a:t>
                      </a:r>
                      <a:endParaRPr sz="1500" b="1" i="0" u="none" strike="noStrike">
                        <a:solidFill>
                          <a:schemeClr val="accent6"/>
                        </a:solidFill>
                        <a:latin typeface="Calibri"/>
                        <a:ea typeface="Calibri"/>
                        <a:cs typeface="Calibri"/>
                        <a:sym typeface="Calibri"/>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rowSpan="2">
                  <a:txBody>
                    <a:bodyPr/>
                    <a:lstStyle/>
                    <a:p>
                      <a:pPr marL="0" marR="0" lvl="0" indent="0" algn="l" rtl="0">
                        <a:spcBef>
                          <a:spcPts val="0"/>
                        </a:spcBef>
                        <a:spcAft>
                          <a:spcPts val="0"/>
                        </a:spcAft>
                        <a:buClr>
                          <a:schemeClr val="dk1"/>
                        </a:buClr>
                        <a:buSzPts val="1800"/>
                        <a:buFont typeface="Calibri"/>
                        <a:buNone/>
                      </a:pPr>
                      <a:endParaRPr sz="2000"/>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libri"/>
                        <a:buNone/>
                      </a:pPr>
                      <a:endParaRPr sz="1500" dirty="0">
                        <a:solidFill>
                          <a:schemeClr val="accent6"/>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Calibri"/>
                        <a:buNone/>
                      </a:pPr>
                      <a:endParaRPr sz="1500" b="0" i="0" u="none" strike="noStrike">
                        <a:solidFill>
                          <a:schemeClr val="accent6"/>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Calibri"/>
                        <a:buNone/>
                      </a:pPr>
                      <a:endParaRPr sz="1500" b="0" i="0" u="none" strike="noStrike">
                        <a:solidFill>
                          <a:schemeClr val="accent6"/>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spcBef>
                          <a:spcPts val="0"/>
                        </a:spcBef>
                        <a:spcAft>
                          <a:spcPts val="0"/>
                        </a:spcAft>
                        <a:buClr>
                          <a:schemeClr val="dk1"/>
                        </a:buClr>
                        <a:buSzPts val="1800"/>
                        <a:buFont typeface="Calibri"/>
                        <a:buNone/>
                      </a:pPr>
                      <a:endParaRPr sz="2000">
                        <a:solidFill>
                          <a:schemeClr val="accent6"/>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4"/>
                  </a:ext>
                </a:extLst>
              </a:tr>
              <a:tr h="361427">
                <a:tc>
                  <a:txBody>
                    <a:bodyPr/>
                    <a:lstStyle/>
                    <a:p>
                      <a:pPr marL="0" marR="0" lvl="0" indent="0" algn="l" rtl="0">
                        <a:lnSpc>
                          <a:spcPct val="100000"/>
                        </a:lnSpc>
                        <a:spcBef>
                          <a:spcPts val="0"/>
                        </a:spcBef>
                        <a:spcAft>
                          <a:spcPts val="0"/>
                        </a:spcAft>
                        <a:buClr>
                          <a:srgbClr val="2C2C2D"/>
                        </a:buClr>
                        <a:buSzPts val="1400"/>
                        <a:buFont typeface="Calibri"/>
                        <a:buNone/>
                      </a:pPr>
                      <a:r>
                        <a:rPr lang="en-US" sz="1500" b="1">
                          <a:solidFill>
                            <a:schemeClr val="accent6"/>
                          </a:solidFill>
                        </a:rPr>
                        <a:t>Full Book ILL</a:t>
                      </a:r>
                      <a:endParaRPr sz="1500" b="1" i="0" u="none" strike="noStrike">
                        <a:solidFill>
                          <a:schemeClr val="accent6"/>
                        </a:solidFill>
                        <a:latin typeface="Calibri"/>
                        <a:ea typeface="Calibri"/>
                        <a:cs typeface="Calibri"/>
                        <a:sym typeface="Calibri"/>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Calibri"/>
                        <a:buNone/>
                      </a:pPr>
                      <a:endParaRPr sz="1500" b="0" i="0" u="none" strike="noStrike">
                        <a:solidFill>
                          <a:srgbClr val="95AABA"/>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200"/>
                        <a:buFont typeface="Calibri"/>
                        <a:buNone/>
                      </a:pPr>
                      <a:endParaRPr sz="1300" b="0" i="0" u="none" strike="noStrike">
                        <a:solidFill>
                          <a:schemeClr val="accent6"/>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200"/>
                        <a:buFont typeface="Calibri"/>
                        <a:buNone/>
                      </a:pPr>
                      <a:endParaRPr sz="1300" b="0" i="0" u="none" strike="noStrike">
                        <a:solidFill>
                          <a:schemeClr val="accent6"/>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200"/>
                        <a:buFont typeface="Calibri"/>
                        <a:buNone/>
                      </a:pPr>
                      <a:endParaRPr sz="1300" b="0" i="0" u="none" strike="noStrike">
                        <a:solidFill>
                          <a:schemeClr val="accent6"/>
                        </a:solidFill>
                        <a:latin typeface="Calibri"/>
                        <a:ea typeface="Calibri"/>
                        <a:cs typeface="Calibri"/>
                        <a:sym typeface="Calibri"/>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5"/>
                  </a:ext>
                </a:extLst>
              </a:tr>
              <a:tr h="361427">
                <a:tc>
                  <a:txBody>
                    <a:bodyPr/>
                    <a:lstStyle/>
                    <a:p>
                      <a:pPr marL="0" marR="0" lvl="0" indent="0" algn="l" rtl="0">
                        <a:lnSpc>
                          <a:spcPct val="100000"/>
                        </a:lnSpc>
                        <a:spcBef>
                          <a:spcPts val="0"/>
                        </a:spcBef>
                        <a:spcAft>
                          <a:spcPts val="0"/>
                        </a:spcAft>
                        <a:buClr>
                          <a:schemeClr val="accent6"/>
                        </a:buClr>
                        <a:buSzPts val="1350"/>
                        <a:buFont typeface="Calibri"/>
                        <a:buNone/>
                      </a:pPr>
                      <a:r>
                        <a:rPr lang="en-US" sz="1500" b="1">
                          <a:solidFill>
                            <a:schemeClr val="accent6"/>
                          </a:solidFill>
                        </a:rPr>
                        <a:t>Deep Discount Print</a:t>
                      </a:r>
                      <a:endParaRPr sz="1500" b="1" i="0" u="none" strike="noStrike">
                        <a:solidFill>
                          <a:schemeClr val="accent6"/>
                        </a:solidFill>
                        <a:latin typeface="Calibri"/>
                        <a:ea typeface="Calibri"/>
                        <a:cs typeface="Calibri"/>
                        <a:sym typeface="Calibri"/>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Calibri"/>
                        <a:buNone/>
                      </a:pPr>
                      <a:endParaRPr sz="2000"/>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Calibri"/>
                        <a:buNone/>
                      </a:pPr>
                      <a:endParaRPr sz="1300" b="0" i="0" u="none" strike="noStrike">
                        <a:solidFill>
                          <a:srgbClr val="F58220"/>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2000">
                        <a:solidFill>
                          <a:schemeClr val="accent2"/>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Calibri"/>
                        <a:buNone/>
                      </a:pPr>
                      <a:endParaRPr sz="1300" b="0" i="0" u="none" strike="noStrike">
                        <a:solidFill>
                          <a:schemeClr val="accent6"/>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2000">
                        <a:solidFill>
                          <a:schemeClr val="accent2"/>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Calibri"/>
                        <a:buNone/>
                      </a:pPr>
                      <a:endParaRPr sz="1300" b="0" i="0" u="none" strike="noStrike">
                        <a:solidFill>
                          <a:schemeClr val="accent6"/>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2000" b="0" i="0" u="none" strike="noStrike">
                        <a:solidFill>
                          <a:schemeClr val="accent2"/>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Calibri"/>
                        <a:buNone/>
                      </a:pPr>
                      <a:endParaRPr sz="1300" b="0" i="0" u="none" strike="noStrike">
                        <a:solidFill>
                          <a:schemeClr val="accent6"/>
                        </a:solidFill>
                        <a:latin typeface="Calibri"/>
                        <a:ea typeface="Calibri"/>
                        <a:cs typeface="Calibri"/>
                        <a:sym typeface="Calibri"/>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2000" b="0" i="0" u="none" strike="noStrike">
                        <a:solidFill>
                          <a:schemeClr val="accent2"/>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616715">
                <a:tc>
                  <a:txBody>
                    <a:bodyPr/>
                    <a:lstStyle/>
                    <a:p>
                      <a:pPr marL="0" marR="0" lvl="0" indent="0" algn="l" rtl="0">
                        <a:lnSpc>
                          <a:spcPct val="100000"/>
                        </a:lnSpc>
                        <a:spcBef>
                          <a:spcPts val="0"/>
                        </a:spcBef>
                        <a:spcAft>
                          <a:spcPts val="0"/>
                        </a:spcAft>
                        <a:buClr>
                          <a:schemeClr val="lt1"/>
                        </a:buClr>
                        <a:buSzPts val="1400"/>
                        <a:buFont typeface="Calibri"/>
                        <a:buNone/>
                      </a:pPr>
                      <a:endParaRPr sz="1500" b="1" dirty="0">
                        <a:solidFill>
                          <a:schemeClr val="accent6"/>
                        </a:solidFill>
                        <a:latin typeface="Calibri"/>
                        <a:ea typeface="Calibri"/>
                        <a:cs typeface="Calibri"/>
                        <a:sym typeface="Calibri"/>
                      </a:endParaRPr>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Calibri"/>
                        <a:buNone/>
                      </a:pPr>
                      <a:endParaRPr sz="2000"/>
                    </a:p>
                  </a:txBody>
                  <a:tcPr marL="39000"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Calibri"/>
                        <a:buNone/>
                      </a:pPr>
                      <a:endParaRPr sz="1300" b="0" i="0" u="none" strike="noStrike" dirty="0">
                        <a:solidFill>
                          <a:srgbClr val="8FAEC1"/>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2000" dirty="0">
                        <a:solidFill>
                          <a:schemeClr val="accent2"/>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accent6"/>
                        </a:buClr>
                        <a:buSzPts val="1400"/>
                        <a:buFont typeface="Calibri"/>
                        <a:buNone/>
                      </a:pPr>
                      <a:endParaRPr sz="1500" dirty="0">
                        <a:solidFill>
                          <a:schemeClr val="accent6"/>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2000" dirty="0">
                        <a:solidFill>
                          <a:schemeClr val="accent2"/>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accent6"/>
                        </a:buClr>
                        <a:buSzPts val="1400"/>
                        <a:buFont typeface="Calibri"/>
                        <a:buNone/>
                      </a:pPr>
                      <a:endParaRPr sz="1500" dirty="0">
                        <a:solidFill>
                          <a:schemeClr val="accent6"/>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2000" b="1" i="0" u="none" strike="noStrike" dirty="0">
                        <a:solidFill>
                          <a:schemeClr val="accent2"/>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libri"/>
                        <a:buNone/>
                      </a:pPr>
                      <a:endParaRPr sz="1500" dirty="0">
                        <a:solidFill>
                          <a:schemeClr val="accent6"/>
                        </a:solidFill>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2000" b="1" i="0" u="none" strike="noStrike" dirty="0">
                        <a:solidFill>
                          <a:schemeClr val="accent2"/>
                        </a:solidFill>
                        <a:latin typeface="Calibri"/>
                        <a:ea typeface="Calibri"/>
                        <a:cs typeface="Calibri"/>
                        <a:sym typeface="Calibri"/>
                      </a:endParaRPr>
                    </a:p>
                  </a:txBody>
                  <a:tcPr marL="10319" marR="10319" marT="10319"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541" name="Google Shape;541;p25" descr="A picture containing drawing&#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121664" y="3733446"/>
            <a:ext cx="206375" cy="206375"/>
          </a:xfrm>
          <a:prstGeom prst="rect">
            <a:avLst/>
          </a:prstGeom>
          <a:noFill/>
          <a:ln>
            <a:noFill/>
          </a:ln>
        </p:spPr>
      </p:pic>
      <p:pic>
        <p:nvPicPr>
          <p:cNvPr id="542" name="Google Shape;542;p25" descr="A picture containing drawing&#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121664" y="4132999"/>
            <a:ext cx="206375" cy="206375"/>
          </a:xfrm>
          <a:prstGeom prst="rect">
            <a:avLst/>
          </a:prstGeom>
          <a:noFill/>
          <a:ln>
            <a:noFill/>
          </a:ln>
        </p:spPr>
      </p:pic>
      <p:pic>
        <p:nvPicPr>
          <p:cNvPr id="543" name="Google Shape;543;p25" descr="A picture containing drawing&#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720945" y="4478325"/>
            <a:ext cx="206375" cy="206375"/>
          </a:xfrm>
          <a:prstGeom prst="rect">
            <a:avLst/>
          </a:prstGeom>
          <a:noFill/>
          <a:ln>
            <a:noFill/>
          </a:ln>
        </p:spPr>
      </p:pic>
      <p:pic>
        <p:nvPicPr>
          <p:cNvPr id="544" name="Google Shape;544;p25" descr="A picture containing drawing&#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121664" y="4478325"/>
            <a:ext cx="206375" cy="206375"/>
          </a:xfrm>
          <a:prstGeom prst="rect">
            <a:avLst/>
          </a:prstGeom>
          <a:noFill/>
          <a:ln>
            <a:noFill/>
          </a:ln>
        </p:spPr>
      </p:pic>
      <p:pic>
        <p:nvPicPr>
          <p:cNvPr id="545" name="Google Shape;545;p25" descr="A picture containing drawing&#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497467" y="4495598"/>
            <a:ext cx="206375" cy="206375"/>
          </a:xfrm>
          <a:prstGeom prst="rect">
            <a:avLst/>
          </a:prstGeom>
          <a:noFill/>
          <a:ln>
            <a:noFill/>
          </a:ln>
        </p:spPr>
      </p:pic>
      <p:pic>
        <p:nvPicPr>
          <p:cNvPr id="546" name="Google Shape;546;p25" descr="A picture containing drawing&#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720945" y="4861784"/>
            <a:ext cx="206375" cy="206375"/>
          </a:xfrm>
          <a:prstGeom prst="rect">
            <a:avLst/>
          </a:prstGeom>
          <a:noFill/>
          <a:ln>
            <a:noFill/>
          </a:ln>
        </p:spPr>
      </p:pic>
      <p:pic>
        <p:nvPicPr>
          <p:cNvPr id="547" name="Google Shape;547;p25" descr="A picture containing drawing&#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121664" y="4861784"/>
            <a:ext cx="206375" cy="206375"/>
          </a:xfrm>
          <a:prstGeom prst="rect">
            <a:avLst/>
          </a:prstGeom>
          <a:noFill/>
          <a:ln>
            <a:noFill/>
          </a:ln>
        </p:spPr>
      </p:pic>
      <p:pic>
        <p:nvPicPr>
          <p:cNvPr id="548" name="Google Shape;548;p25" descr="A picture containing drawing&#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497467" y="4861784"/>
            <a:ext cx="206375" cy="206375"/>
          </a:xfrm>
          <a:prstGeom prst="rect">
            <a:avLst/>
          </a:prstGeom>
          <a:noFill/>
          <a:ln>
            <a:noFill/>
          </a:ln>
        </p:spPr>
      </p:pic>
      <p:sp>
        <p:nvSpPr>
          <p:cNvPr id="550" name="Google Shape;550;p25"/>
          <p:cNvSpPr/>
          <p:nvPr/>
        </p:nvSpPr>
        <p:spPr>
          <a:xfrm>
            <a:off x="3270155" y="1668244"/>
            <a:ext cx="616967" cy="613416"/>
          </a:xfrm>
          <a:prstGeom prst="ellipse">
            <a:avLst/>
          </a:prstGeom>
          <a:solidFill>
            <a:schemeClr val="accent4">
              <a:alpha val="60000"/>
            </a:schemeClr>
          </a:solidFill>
          <a:ln>
            <a:noFill/>
          </a:ln>
        </p:spPr>
        <p:txBody>
          <a:bodyPr spcFirstLastPara="1" wrap="square" lIns="99044" tIns="49508" rIns="99044" bIns="49508" anchor="t" anchorCtr="0">
            <a:noAutofit/>
          </a:bodyPr>
          <a:lstStyle/>
          <a:p>
            <a:pPr defTabSz="990570">
              <a:buClr>
                <a:srgbClr val="000000"/>
              </a:buClr>
              <a:defRPr/>
            </a:pPr>
            <a:r>
              <a:rPr lang="en-US" sz="1662" kern="0">
                <a:solidFill>
                  <a:srgbClr val="58595B"/>
                </a:solidFill>
                <a:latin typeface="Calibri"/>
                <a:ea typeface="Calibri"/>
                <a:cs typeface="Calibri"/>
                <a:sym typeface="Calibri"/>
              </a:rPr>
              <a:t>                </a:t>
            </a:r>
            <a:endParaRPr sz="1517" kern="0">
              <a:solidFill>
                <a:srgbClr val="000000"/>
              </a:solidFill>
              <a:latin typeface="Arial"/>
              <a:cs typeface="Arial"/>
              <a:sym typeface="Arial"/>
            </a:endParaRPr>
          </a:p>
        </p:txBody>
      </p:sp>
      <p:grpSp>
        <p:nvGrpSpPr>
          <p:cNvPr id="552" name="Google Shape;552;p25"/>
          <p:cNvGrpSpPr/>
          <p:nvPr/>
        </p:nvGrpSpPr>
        <p:grpSpPr>
          <a:xfrm>
            <a:off x="4866020" y="1668244"/>
            <a:ext cx="616967" cy="613416"/>
            <a:chOff x="4491711" y="909511"/>
            <a:chExt cx="698072" cy="694054"/>
          </a:xfrm>
        </p:grpSpPr>
        <p:sp>
          <p:nvSpPr>
            <p:cNvPr id="553" name="Google Shape;553;p25"/>
            <p:cNvSpPr/>
            <p:nvPr/>
          </p:nvSpPr>
          <p:spPr>
            <a:xfrm>
              <a:off x="4491711" y="909511"/>
              <a:ext cx="698072" cy="694054"/>
            </a:xfrm>
            <a:prstGeom prst="ellipse">
              <a:avLst/>
            </a:prstGeom>
            <a:solidFill>
              <a:schemeClr val="accent4">
                <a:alpha val="80000"/>
              </a:schemeClr>
            </a:solidFill>
            <a:ln>
              <a:noFill/>
            </a:ln>
          </p:spPr>
          <p:txBody>
            <a:bodyPr spcFirstLastPara="1" wrap="square" lIns="99044" tIns="49508" rIns="99044" bIns="49508" anchor="t" anchorCtr="0">
              <a:noAutofit/>
            </a:bodyPr>
            <a:lstStyle/>
            <a:p>
              <a:pPr defTabSz="990570">
                <a:buClr>
                  <a:srgbClr val="000000"/>
                </a:buClr>
                <a:defRPr/>
              </a:pPr>
              <a:r>
                <a:rPr lang="en-US" sz="1662" kern="0">
                  <a:solidFill>
                    <a:srgbClr val="58595B"/>
                  </a:solidFill>
                  <a:latin typeface="Calibri"/>
                  <a:ea typeface="Calibri"/>
                  <a:cs typeface="Calibri"/>
                  <a:sym typeface="Calibri"/>
                </a:rPr>
                <a:t>                </a:t>
              </a:r>
              <a:endParaRPr sz="1517" kern="0">
                <a:solidFill>
                  <a:srgbClr val="000000"/>
                </a:solidFill>
                <a:latin typeface="Arial"/>
                <a:cs typeface="Arial"/>
                <a:sym typeface="Arial"/>
              </a:endParaRPr>
            </a:p>
          </p:txBody>
        </p:sp>
        <p:pic>
          <p:nvPicPr>
            <p:cNvPr id="554" name="Google Shape;554;p2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665352" y="1012910"/>
              <a:ext cx="367200" cy="500727"/>
            </a:xfrm>
            <a:prstGeom prst="rect">
              <a:avLst/>
            </a:prstGeom>
            <a:noFill/>
            <a:ln>
              <a:noFill/>
            </a:ln>
          </p:spPr>
        </p:pic>
      </p:grpSp>
      <p:grpSp>
        <p:nvGrpSpPr>
          <p:cNvPr id="555" name="Google Shape;555;p25"/>
          <p:cNvGrpSpPr/>
          <p:nvPr/>
        </p:nvGrpSpPr>
        <p:grpSpPr>
          <a:xfrm>
            <a:off x="8057749" y="1668244"/>
            <a:ext cx="616967" cy="613416"/>
            <a:chOff x="7437922" y="909511"/>
            <a:chExt cx="698072" cy="694054"/>
          </a:xfrm>
        </p:grpSpPr>
        <p:sp>
          <p:nvSpPr>
            <p:cNvPr id="556" name="Google Shape;556;p25"/>
            <p:cNvSpPr/>
            <p:nvPr/>
          </p:nvSpPr>
          <p:spPr>
            <a:xfrm>
              <a:off x="7437922" y="909511"/>
              <a:ext cx="698072" cy="694054"/>
            </a:xfrm>
            <a:prstGeom prst="ellipse">
              <a:avLst/>
            </a:prstGeom>
            <a:solidFill>
              <a:srgbClr val="1A2D59"/>
            </a:solidFill>
            <a:ln>
              <a:noFill/>
            </a:ln>
          </p:spPr>
          <p:txBody>
            <a:bodyPr spcFirstLastPara="1" wrap="square" lIns="99044" tIns="49508" rIns="99044" bIns="49508" anchor="t" anchorCtr="0">
              <a:noAutofit/>
            </a:bodyPr>
            <a:lstStyle/>
            <a:p>
              <a:pPr defTabSz="990570">
                <a:buClr>
                  <a:srgbClr val="000000"/>
                </a:buClr>
                <a:defRPr/>
              </a:pPr>
              <a:r>
                <a:rPr lang="en-US" sz="1662" kern="0">
                  <a:solidFill>
                    <a:srgbClr val="58595B"/>
                  </a:solidFill>
                  <a:latin typeface="Calibri"/>
                  <a:ea typeface="Calibri"/>
                  <a:cs typeface="Calibri"/>
                  <a:sym typeface="Calibri"/>
                </a:rPr>
                <a:t>                </a:t>
              </a:r>
              <a:endParaRPr sz="1517" kern="0">
                <a:solidFill>
                  <a:srgbClr val="000000"/>
                </a:solidFill>
                <a:latin typeface="Arial"/>
                <a:cs typeface="Arial"/>
                <a:sym typeface="Arial"/>
              </a:endParaRPr>
            </a:p>
          </p:txBody>
        </p:sp>
        <p:pic>
          <p:nvPicPr>
            <p:cNvPr id="557" name="Google Shape;557;p2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7636962" y="984959"/>
              <a:ext cx="363600" cy="534705"/>
            </a:xfrm>
            <a:prstGeom prst="rect">
              <a:avLst/>
            </a:prstGeom>
            <a:noFill/>
            <a:ln>
              <a:noFill/>
            </a:ln>
          </p:spPr>
        </p:pic>
      </p:grpSp>
      <p:grpSp>
        <p:nvGrpSpPr>
          <p:cNvPr id="558" name="Google Shape;558;p25"/>
          <p:cNvGrpSpPr/>
          <p:nvPr/>
        </p:nvGrpSpPr>
        <p:grpSpPr>
          <a:xfrm>
            <a:off x="6461885" y="1668244"/>
            <a:ext cx="616967" cy="613416"/>
            <a:chOff x="5964817" y="909511"/>
            <a:chExt cx="698072" cy="694054"/>
          </a:xfrm>
        </p:grpSpPr>
        <p:sp>
          <p:nvSpPr>
            <p:cNvPr id="559" name="Google Shape;559;p25"/>
            <p:cNvSpPr/>
            <p:nvPr/>
          </p:nvSpPr>
          <p:spPr>
            <a:xfrm>
              <a:off x="5964817" y="909511"/>
              <a:ext cx="698072" cy="694054"/>
            </a:xfrm>
            <a:prstGeom prst="ellipse">
              <a:avLst/>
            </a:prstGeom>
            <a:solidFill>
              <a:schemeClr val="accent4"/>
            </a:solidFill>
            <a:ln>
              <a:noFill/>
            </a:ln>
          </p:spPr>
          <p:txBody>
            <a:bodyPr spcFirstLastPara="1" wrap="square" lIns="99044" tIns="49508" rIns="99044" bIns="49508" anchor="t" anchorCtr="0">
              <a:noAutofit/>
            </a:bodyPr>
            <a:lstStyle/>
            <a:p>
              <a:pPr defTabSz="990570">
                <a:buClr>
                  <a:srgbClr val="000000"/>
                </a:buClr>
                <a:defRPr/>
              </a:pPr>
              <a:r>
                <a:rPr lang="en-US" sz="1662" kern="0">
                  <a:solidFill>
                    <a:srgbClr val="58595B"/>
                  </a:solidFill>
                  <a:latin typeface="Calibri"/>
                  <a:ea typeface="Calibri"/>
                  <a:cs typeface="Calibri"/>
                  <a:sym typeface="Calibri"/>
                </a:rPr>
                <a:t>                </a:t>
              </a:r>
              <a:endParaRPr sz="1517" kern="0">
                <a:solidFill>
                  <a:srgbClr val="000000"/>
                </a:solidFill>
                <a:latin typeface="Arial"/>
                <a:cs typeface="Arial"/>
                <a:sym typeface="Arial"/>
              </a:endParaRPr>
            </a:p>
          </p:txBody>
        </p:sp>
        <p:pic>
          <p:nvPicPr>
            <p:cNvPr id="560" name="Google Shape;560;p25" descr="A close up of a logo&#10;&#10;Description automatically generated"/>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6036653" y="1077313"/>
              <a:ext cx="554400" cy="360360"/>
            </a:xfrm>
            <a:prstGeom prst="rect">
              <a:avLst/>
            </a:prstGeom>
            <a:noFill/>
            <a:ln>
              <a:noFill/>
            </a:ln>
          </p:spPr>
        </p:pic>
      </p:grpSp>
      <p:pic>
        <p:nvPicPr>
          <p:cNvPr id="561" name="Google Shape;561;p25"/>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5121664" y="2859416"/>
            <a:ext cx="206375" cy="206375"/>
          </a:xfrm>
          <a:prstGeom prst="rect">
            <a:avLst/>
          </a:prstGeom>
          <a:noFill/>
          <a:ln>
            <a:noFill/>
          </a:ln>
        </p:spPr>
      </p:pic>
      <p:pic>
        <p:nvPicPr>
          <p:cNvPr id="562" name="Google Shape;562;p25"/>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6725093" y="2859416"/>
            <a:ext cx="206375" cy="206375"/>
          </a:xfrm>
          <a:prstGeom prst="rect">
            <a:avLst/>
          </a:prstGeom>
          <a:noFill/>
          <a:ln>
            <a:noFill/>
          </a:ln>
        </p:spPr>
      </p:pic>
      <p:pic>
        <p:nvPicPr>
          <p:cNvPr id="563" name="Google Shape;563;p25"/>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8336916" y="2859416"/>
            <a:ext cx="206375" cy="206375"/>
          </a:xfrm>
          <a:prstGeom prst="rect">
            <a:avLst/>
          </a:prstGeom>
          <a:noFill/>
          <a:ln>
            <a:noFill/>
          </a:ln>
        </p:spPr>
      </p:pic>
      <p:pic>
        <p:nvPicPr>
          <p:cNvPr id="564" name="Google Shape;564;p25"/>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6725093" y="4135444"/>
            <a:ext cx="206375" cy="206375"/>
          </a:xfrm>
          <a:prstGeom prst="rect">
            <a:avLst/>
          </a:prstGeom>
          <a:noFill/>
          <a:ln>
            <a:noFill/>
          </a:ln>
        </p:spPr>
      </p:pic>
      <p:pic>
        <p:nvPicPr>
          <p:cNvPr id="565" name="Google Shape;565;p25"/>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8336916" y="4135444"/>
            <a:ext cx="206375" cy="206375"/>
          </a:xfrm>
          <a:prstGeom prst="rect">
            <a:avLst/>
          </a:prstGeom>
          <a:noFill/>
          <a:ln>
            <a:noFill/>
          </a:ln>
        </p:spPr>
      </p:pic>
      <p:pic>
        <p:nvPicPr>
          <p:cNvPr id="566" name="Google Shape;566;p25"/>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8336916" y="4496425"/>
            <a:ext cx="206375" cy="206375"/>
          </a:xfrm>
          <a:prstGeom prst="rect">
            <a:avLst/>
          </a:prstGeom>
          <a:noFill/>
          <a:ln>
            <a:noFill/>
          </a:ln>
        </p:spPr>
      </p:pic>
      <p:pic>
        <p:nvPicPr>
          <p:cNvPr id="567" name="Google Shape;567;p25"/>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8336916" y="4861784"/>
            <a:ext cx="206375" cy="206375"/>
          </a:xfrm>
          <a:prstGeom prst="rect">
            <a:avLst/>
          </a:prstGeom>
          <a:noFill/>
          <a:ln>
            <a:noFill/>
          </a:ln>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8121" y="1723420"/>
            <a:ext cx="465067" cy="465067"/>
          </a:xfrm>
          <a:prstGeom prst="rect">
            <a:avLst/>
          </a:prstGeom>
        </p:spPr>
      </p:pic>
      <p:pic>
        <p:nvPicPr>
          <p:cNvPr id="2" name="Picture 1"/>
          <p:cNvPicPr>
            <a:picLocks noChangeAspect="1"/>
          </p:cNvPicPr>
          <p:nvPr/>
        </p:nvPicPr>
        <p:blipFill>
          <a:blip r:embed="rId10"/>
          <a:stretch>
            <a:fillRect/>
          </a:stretch>
        </p:blipFill>
        <p:spPr>
          <a:xfrm>
            <a:off x="3497467" y="4135593"/>
            <a:ext cx="207282" cy="201185"/>
          </a:xfrm>
          <a:prstGeom prst="rect">
            <a:avLst/>
          </a:prstGeom>
        </p:spPr>
      </p:pic>
    </p:spTree>
    <p:extLst>
      <p:ext uri="{BB962C8B-B14F-4D97-AF65-F5344CB8AC3E}">
        <p14:creationId xmlns:p14="http://schemas.microsoft.com/office/powerpoint/2010/main" val="100664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p:nvPr/>
        </p:nvSpPr>
        <p:spPr>
          <a:xfrm>
            <a:off x="0" y="1465640"/>
            <a:ext cx="9906000" cy="4749423"/>
          </a:xfrm>
          <a:prstGeom prst="rect">
            <a:avLst/>
          </a:prstGeom>
          <a:solidFill>
            <a:srgbClr val="D6EAF7"/>
          </a:solidFill>
          <a:ln>
            <a:noFill/>
          </a:ln>
        </p:spPr>
        <p:txBody>
          <a:bodyPr spcFirstLastPara="1" wrap="square" lIns="78000" tIns="78000" rIns="78000" bIns="78000" anchor="ctr" anchorCtr="1">
            <a:noAutofit/>
          </a:bodyPr>
          <a:lstStyle/>
          <a:p>
            <a:pPr algn="ctr" defTabSz="990570">
              <a:buClr>
                <a:srgbClr val="000000"/>
              </a:buClr>
              <a:defRPr/>
            </a:pPr>
            <a:endParaRPr sz="1517" kern="0">
              <a:solidFill>
                <a:srgbClr val="FFFFFF"/>
              </a:solidFill>
              <a:latin typeface="Calibri"/>
              <a:ea typeface="Calibri"/>
              <a:cs typeface="Calibri"/>
              <a:sym typeface="Calibri"/>
            </a:endParaRPr>
          </a:p>
        </p:txBody>
      </p:sp>
      <p:sp>
        <p:nvSpPr>
          <p:cNvPr id="574" name="Google Shape;574;p26"/>
          <p:cNvSpPr txBox="1"/>
          <p:nvPr/>
        </p:nvSpPr>
        <p:spPr>
          <a:xfrm>
            <a:off x="482271" y="1847781"/>
            <a:ext cx="5602852" cy="1191011"/>
          </a:xfrm>
          <a:prstGeom prst="rect">
            <a:avLst/>
          </a:prstGeom>
          <a:noFill/>
          <a:ln>
            <a:noFill/>
          </a:ln>
        </p:spPr>
        <p:txBody>
          <a:bodyPr spcFirstLastPara="1" wrap="square" lIns="78000" tIns="78000" rIns="78000" bIns="78000" anchor="t" anchorCtr="0">
            <a:spAutoFit/>
          </a:bodyPr>
          <a:lstStyle/>
          <a:p>
            <a:pPr marL="309553" indent="-309553" defTabSz="990570">
              <a:buClr>
                <a:srgbClr val="486A7E"/>
              </a:buClr>
              <a:buSzPts val="1600"/>
              <a:buFont typeface="Arial"/>
              <a:buChar char="•"/>
              <a:defRPr/>
            </a:pPr>
            <a:r>
              <a:rPr lang="en-US" sz="1733" b="1" kern="0" dirty="0">
                <a:solidFill>
                  <a:srgbClr val="486A7E"/>
                </a:solidFill>
                <a:latin typeface="Calibri"/>
                <a:ea typeface="Calibri"/>
                <a:cs typeface="Calibri"/>
                <a:sym typeface="Calibri"/>
              </a:rPr>
              <a:t>Subject Reference Modules </a:t>
            </a:r>
            <a:endParaRPr sz="1517" kern="0" dirty="0">
              <a:solidFill>
                <a:srgbClr val="000000"/>
              </a:solidFill>
              <a:latin typeface="Arial"/>
              <a:cs typeface="Arial"/>
              <a:sym typeface="Arial"/>
            </a:endParaRPr>
          </a:p>
          <a:p>
            <a:pPr marL="309553" indent="-309553" defTabSz="990570">
              <a:buClr>
                <a:srgbClr val="486A7E"/>
              </a:buClr>
              <a:buSzPts val="1600"/>
              <a:buFont typeface="Arial"/>
              <a:buChar char="•"/>
              <a:defRPr/>
            </a:pPr>
            <a:r>
              <a:rPr lang="en-US" sz="1733" b="1" kern="0" dirty="0">
                <a:solidFill>
                  <a:srgbClr val="486A7E"/>
                </a:solidFill>
                <a:latin typeface="Calibri"/>
                <a:ea typeface="Calibri"/>
                <a:cs typeface="Calibri"/>
                <a:sym typeface="Calibri"/>
              </a:rPr>
              <a:t>12 month or continuing access</a:t>
            </a:r>
            <a:endParaRPr sz="1517" kern="0" dirty="0">
              <a:solidFill>
                <a:srgbClr val="000000"/>
              </a:solidFill>
              <a:latin typeface="Arial"/>
              <a:cs typeface="Arial"/>
              <a:sym typeface="Arial"/>
            </a:endParaRPr>
          </a:p>
          <a:p>
            <a:pPr marL="309553" indent="-309553" defTabSz="990570">
              <a:buClr>
                <a:srgbClr val="486A7E"/>
              </a:buClr>
              <a:buSzPts val="1600"/>
              <a:buFont typeface="Arial"/>
              <a:buChar char="•"/>
              <a:defRPr/>
            </a:pPr>
            <a:r>
              <a:rPr lang="en-US" sz="1733" b="1" kern="0" dirty="0">
                <a:solidFill>
                  <a:srgbClr val="486A7E"/>
                </a:solidFill>
                <a:latin typeface="Calibri"/>
                <a:ea typeface="Calibri"/>
                <a:cs typeface="Calibri"/>
                <a:sym typeface="Calibri"/>
              </a:rPr>
              <a:t>Reference titles across all copyright years included </a:t>
            </a:r>
            <a:endParaRPr sz="1517" kern="0" dirty="0">
              <a:solidFill>
                <a:srgbClr val="000000"/>
              </a:solidFill>
              <a:latin typeface="Arial"/>
              <a:cs typeface="Arial"/>
              <a:sym typeface="Arial"/>
            </a:endParaRPr>
          </a:p>
          <a:p>
            <a:pPr marL="309553" indent="-213248" defTabSz="990570">
              <a:buClr>
                <a:srgbClr val="F58220"/>
              </a:buClr>
              <a:buSzPts val="1400"/>
              <a:defRPr/>
            </a:pPr>
            <a:endParaRPr sz="1517" kern="0" dirty="0">
              <a:solidFill>
                <a:srgbClr val="58595B"/>
              </a:solidFill>
              <a:latin typeface="Calibri"/>
              <a:ea typeface="Calibri"/>
              <a:cs typeface="Calibri"/>
              <a:sym typeface="Calibri"/>
            </a:endParaRPr>
          </a:p>
        </p:txBody>
      </p:sp>
      <p:pic>
        <p:nvPicPr>
          <p:cNvPr id="575" name="Google Shape;575;p2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539059" y="5854229"/>
            <a:ext cx="875715" cy="84530"/>
          </a:xfrm>
          <a:prstGeom prst="rect">
            <a:avLst/>
          </a:prstGeom>
          <a:noFill/>
          <a:ln>
            <a:noFill/>
          </a:ln>
        </p:spPr>
      </p:pic>
      <p:cxnSp>
        <p:nvCxnSpPr>
          <p:cNvPr id="576" name="Google Shape;576;p26"/>
          <p:cNvCxnSpPr/>
          <p:nvPr/>
        </p:nvCxnSpPr>
        <p:spPr>
          <a:xfrm>
            <a:off x="521904" y="3147672"/>
            <a:ext cx="6541074" cy="0"/>
          </a:xfrm>
          <a:prstGeom prst="straightConnector1">
            <a:avLst/>
          </a:prstGeom>
          <a:noFill/>
          <a:ln w="38100" cap="flat" cmpd="sng">
            <a:solidFill>
              <a:srgbClr val="AFD6EF"/>
            </a:solidFill>
            <a:prstDash val="solid"/>
            <a:round/>
            <a:headEnd type="none" w="sm" len="sm"/>
            <a:tailEnd type="none" w="sm" len="sm"/>
          </a:ln>
        </p:spPr>
      </p:cxnSp>
      <p:sp>
        <p:nvSpPr>
          <p:cNvPr id="577" name="Google Shape;577;p26"/>
          <p:cNvSpPr txBox="1"/>
          <p:nvPr/>
        </p:nvSpPr>
        <p:spPr>
          <a:xfrm>
            <a:off x="482271" y="899737"/>
            <a:ext cx="8239126" cy="301079"/>
          </a:xfrm>
          <a:prstGeom prst="rect">
            <a:avLst/>
          </a:prstGeom>
          <a:noFill/>
          <a:ln>
            <a:noFill/>
          </a:ln>
        </p:spPr>
        <p:txBody>
          <a:bodyPr spcFirstLastPara="1" wrap="square" lIns="0" tIns="0" rIns="0" bIns="0" anchor="t" anchorCtr="0">
            <a:noAutofit/>
          </a:bodyPr>
          <a:lstStyle/>
          <a:p>
            <a:pPr defTabSz="990570">
              <a:buClr>
                <a:srgbClr val="486A7E"/>
              </a:buClr>
              <a:buSzPts val="2200"/>
              <a:defRPr/>
            </a:pPr>
            <a:r>
              <a:rPr lang="en-US" sz="2383" b="1" kern="0">
                <a:solidFill>
                  <a:srgbClr val="486A7E"/>
                </a:solidFill>
                <a:latin typeface="Calibri"/>
                <a:ea typeface="Calibri"/>
                <a:cs typeface="Calibri"/>
                <a:sym typeface="Calibri"/>
              </a:rPr>
              <a:t>Reference Modules</a:t>
            </a:r>
            <a:endParaRPr sz="1950" kern="0">
              <a:solidFill>
                <a:srgbClr val="486A7E"/>
              </a:solidFill>
              <a:latin typeface="Calibri"/>
              <a:ea typeface="Calibri"/>
              <a:cs typeface="Calibri"/>
              <a:sym typeface="Calibri"/>
            </a:endParaRPr>
          </a:p>
        </p:txBody>
      </p:sp>
      <p:sp>
        <p:nvSpPr>
          <p:cNvPr id="25" name="TextBox 24">
            <a:extLst>
              <a:ext uri="{FF2B5EF4-FFF2-40B4-BE49-F238E27FC236}">
                <a16:creationId xmlns:a16="http://schemas.microsoft.com/office/drawing/2014/main" id="{4D048162-FF89-5743-BC28-D2E2526055FD}"/>
              </a:ext>
            </a:extLst>
          </p:cNvPr>
          <p:cNvSpPr txBox="1"/>
          <p:nvPr/>
        </p:nvSpPr>
        <p:spPr>
          <a:xfrm>
            <a:off x="521905" y="4751594"/>
            <a:ext cx="8527934" cy="1674157"/>
          </a:xfrm>
          <a:prstGeom prst="rect">
            <a:avLst/>
          </a:prstGeom>
          <a:noFill/>
        </p:spPr>
        <p:txBody>
          <a:bodyPr wrap="square" lIns="78000" tIns="78000" rIns="78000" bIns="78000" numCol="5" rtlCol="0">
            <a:spAutoFit/>
          </a:bodyPr>
          <a:lstStyle/>
          <a:p>
            <a:pPr algn="ctr" defTabSz="990570">
              <a:buClr>
                <a:srgbClr val="000000"/>
              </a:buClr>
              <a:defRPr/>
            </a:pPr>
            <a:r>
              <a:rPr lang="en-US" sz="1408" b="1" kern="0" dirty="0">
                <a:solidFill>
                  <a:srgbClr val="628BA3"/>
                </a:solidFill>
                <a:latin typeface="Calibri" panose="020F0502020204030204" pitchFamily="34" charset="0"/>
                <a:cs typeface="Arial"/>
                <a:sym typeface="Arial"/>
              </a:rPr>
              <a:t>Biomedical </a:t>
            </a:r>
            <a:br>
              <a:rPr lang="en-US" sz="1408" b="1" kern="0" dirty="0">
                <a:solidFill>
                  <a:srgbClr val="628BA3"/>
                </a:solidFill>
                <a:latin typeface="Calibri" panose="020F0502020204030204" pitchFamily="34" charset="0"/>
                <a:cs typeface="Arial"/>
                <a:sym typeface="Arial"/>
              </a:rPr>
            </a:br>
            <a:r>
              <a:rPr lang="en-US" sz="1408" b="1" kern="0" dirty="0">
                <a:solidFill>
                  <a:srgbClr val="628BA3"/>
                </a:solidFill>
                <a:latin typeface="Calibri" panose="020F0502020204030204" pitchFamily="34" charset="0"/>
                <a:cs typeface="Arial"/>
                <a:sym typeface="Arial"/>
              </a:rPr>
              <a:t>&amp; Life Science</a:t>
            </a: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r>
              <a:rPr lang="en-US" sz="1408" b="1" kern="0" dirty="0">
                <a:solidFill>
                  <a:srgbClr val="628BA3"/>
                </a:solidFill>
                <a:latin typeface="Calibri" panose="020F0502020204030204" pitchFamily="34" charset="0"/>
                <a:cs typeface="Arial"/>
                <a:sym typeface="Arial"/>
              </a:rPr>
              <a:t>Medicine</a:t>
            </a: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r>
              <a:rPr lang="en-US" sz="1408" b="1" kern="0" dirty="0">
                <a:solidFill>
                  <a:srgbClr val="628BA3"/>
                </a:solidFill>
                <a:latin typeface="Calibri" panose="020F0502020204030204" pitchFamily="34" charset="0"/>
                <a:cs typeface="Arial"/>
                <a:sym typeface="Arial"/>
              </a:rPr>
              <a:t>Humanities, Social </a:t>
            </a:r>
            <a:br>
              <a:rPr lang="en-US" sz="1408" b="1" kern="0" dirty="0">
                <a:solidFill>
                  <a:srgbClr val="628BA3"/>
                </a:solidFill>
                <a:latin typeface="Calibri" panose="020F0502020204030204" pitchFamily="34" charset="0"/>
                <a:cs typeface="Arial"/>
                <a:sym typeface="Arial"/>
              </a:rPr>
            </a:br>
            <a:r>
              <a:rPr lang="en-US" sz="1408" b="1" kern="0" dirty="0">
                <a:solidFill>
                  <a:srgbClr val="628BA3"/>
                </a:solidFill>
                <a:latin typeface="Calibri" panose="020F0502020204030204" pitchFamily="34" charset="0"/>
                <a:cs typeface="Arial"/>
                <a:sym typeface="Arial"/>
              </a:rPr>
              <a:t>Science &amp; Law</a:t>
            </a: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r>
              <a:rPr lang="en-US" sz="1408" b="1" kern="0" dirty="0">
                <a:solidFill>
                  <a:srgbClr val="628BA3"/>
                </a:solidFill>
                <a:latin typeface="Calibri" panose="020F0502020204030204" pitchFamily="34" charset="0"/>
                <a:cs typeface="Arial"/>
                <a:sym typeface="Arial"/>
              </a:rPr>
              <a:t>Computer Science, Engineering</a:t>
            </a:r>
          </a:p>
          <a:p>
            <a:pPr algn="ctr" defTabSz="990570">
              <a:buClr>
                <a:srgbClr val="000000"/>
              </a:buClr>
              <a:defRPr/>
            </a:pPr>
            <a:r>
              <a:rPr lang="en-US" sz="1408" b="1" kern="0" dirty="0">
                <a:solidFill>
                  <a:srgbClr val="628BA3"/>
                </a:solidFill>
                <a:latin typeface="Calibri" panose="020F0502020204030204" pitchFamily="34" charset="0"/>
                <a:cs typeface="Arial"/>
                <a:sym typeface="Arial"/>
              </a:rPr>
              <a:t>&amp; Mathematics</a:t>
            </a: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endParaRPr lang="en-US" sz="1408" b="1" kern="0" dirty="0">
              <a:solidFill>
                <a:srgbClr val="628BA3"/>
              </a:solidFill>
              <a:latin typeface="Calibri" panose="020F0502020204030204" pitchFamily="34" charset="0"/>
              <a:cs typeface="Arial"/>
              <a:sym typeface="Arial"/>
            </a:endParaRPr>
          </a:p>
          <a:p>
            <a:pPr algn="ctr" defTabSz="990570">
              <a:buClr>
                <a:srgbClr val="000000"/>
              </a:buClr>
              <a:defRPr/>
            </a:pPr>
            <a:r>
              <a:rPr lang="en-US" sz="1408" b="1" kern="0" dirty="0">
                <a:solidFill>
                  <a:srgbClr val="628BA3"/>
                </a:solidFill>
                <a:latin typeface="Calibri" panose="020F0502020204030204" pitchFamily="34" charset="0"/>
                <a:cs typeface="Arial"/>
                <a:sym typeface="Arial"/>
              </a:rPr>
              <a:t>Physics &amp; </a:t>
            </a:r>
          </a:p>
          <a:p>
            <a:pPr algn="ctr" defTabSz="990570">
              <a:buClr>
                <a:srgbClr val="000000"/>
              </a:buClr>
              <a:defRPr/>
            </a:pPr>
            <a:r>
              <a:rPr lang="en-US" sz="1408" b="1" kern="0" dirty="0">
                <a:solidFill>
                  <a:srgbClr val="628BA3"/>
                </a:solidFill>
                <a:latin typeface="Calibri" panose="020F0502020204030204" pitchFamily="34" charset="0"/>
                <a:cs typeface="Arial"/>
                <a:sym typeface="Arial"/>
              </a:rPr>
              <a:t>Materials Science</a:t>
            </a:r>
          </a:p>
          <a:p>
            <a:pPr algn="ctr" defTabSz="990570">
              <a:buClr>
                <a:srgbClr val="000000"/>
              </a:buClr>
              <a:defRPr/>
            </a:pPr>
            <a:r>
              <a:rPr lang="en-US" sz="1408" b="1" kern="0" dirty="0">
                <a:solidFill>
                  <a:srgbClr val="628BA3"/>
                </a:solidFill>
                <a:latin typeface="Arial"/>
                <a:cs typeface="Arial"/>
                <a:sym typeface="Arial"/>
              </a:rPr>
              <a:t> </a:t>
            </a:r>
          </a:p>
          <a:p>
            <a:pPr algn="ctr" defTabSz="990570">
              <a:buClr>
                <a:srgbClr val="000000"/>
              </a:buClr>
              <a:defRPr/>
            </a:pPr>
            <a:endParaRPr lang="en-US" sz="1408" b="1" kern="0" dirty="0">
              <a:solidFill>
                <a:srgbClr val="628BA3"/>
              </a:solidFill>
              <a:latin typeface="Arial"/>
              <a:cs typeface="Arial"/>
              <a:sym typeface="Arial"/>
            </a:endParaRPr>
          </a:p>
          <a:p>
            <a:pPr algn="ctr" defTabSz="990570">
              <a:buClr>
                <a:srgbClr val="000000"/>
              </a:buClr>
              <a:defRPr/>
            </a:pPr>
            <a:endParaRPr lang="en-US" sz="1408" b="1" kern="0" dirty="0">
              <a:solidFill>
                <a:srgbClr val="628BA3"/>
              </a:solidFill>
              <a:latin typeface="Arial"/>
              <a:cs typeface="Arial"/>
              <a:sym typeface="Arial"/>
            </a:endParaRPr>
          </a:p>
          <a:p>
            <a:pPr algn="ctr" defTabSz="990570">
              <a:buClr>
                <a:srgbClr val="000000"/>
              </a:buClr>
              <a:defRPr/>
            </a:pPr>
            <a:endParaRPr lang="en-US" sz="1408" b="1" kern="0" dirty="0">
              <a:solidFill>
                <a:srgbClr val="628BA3"/>
              </a:solidFill>
              <a:latin typeface="Arial"/>
              <a:cs typeface="Arial"/>
              <a:sym typeface="Arial"/>
            </a:endParaRPr>
          </a:p>
          <a:p>
            <a:pPr algn="ctr" defTabSz="990570">
              <a:buClr>
                <a:srgbClr val="000000"/>
              </a:buClr>
              <a:defRPr/>
            </a:pPr>
            <a:endParaRPr lang="en-US" sz="1408" b="1" kern="0" dirty="0">
              <a:solidFill>
                <a:srgbClr val="628BA3"/>
              </a:solidFill>
              <a:latin typeface="Arial"/>
              <a:cs typeface="Arial"/>
              <a:sym typeface="Arial"/>
            </a:endParaRPr>
          </a:p>
        </p:txBody>
      </p:sp>
      <p:grpSp>
        <p:nvGrpSpPr>
          <p:cNvPr id="6" name="Group 5"/>
          <p:cNvGrpSpPr/>
          <p:nvPr/>
        </p:nvGrpSpPr>
        <p:grpSpPr>
          <a:xfrm>
            <a:off x="4377111" y="3869301"/>
            <a:ext cx="796804" cy="796804"/>
            <a:chOff x="4040410" y="2292381"/>
            <a:chExt cx="735511" cy="735511"/>
          </a:xfrm>
        </p:grpSpPr>
        <p:sp>
          <p:nvSpPr>
            <p:cNvPr id="40" name="Oval 39">
              <a:extLst>
                <a:ext uri="{FF2B5EF4-FFF2-40B4-BE49-F238E27FC236}">
                  <a16:creationId xmlns:a16="http://schemas.microsoft.com/office/drawing/2014/main" id="{A86D8217-71F4-224E-BD14-1C0DE8A929EB}"/>
                </a:ext>
              </a:extLst>
            </p:cNvPr>
            <p:cNvSpPr/>
            <p:nvPr/>
          </p:nvSpPr>
          <p:spPr>
            <a:xfrm>
              <a:off x="4040410" y="2292381"/>
              <a:ext cx="735511" cy="7355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pic>
          <p:nvPicPr>
            <p:cNvPr id="3" name="Graphic 2">
              <a:extLst>
                <a:ext uri="{FF2B5EF4-FFF2-40B4-BE49-F238E27FC236}">
                  <a16:creationId xmlns:a16="http://schemas.microsoft.com/office/drawing/2014/main" id="{F26E0599-52B8-D04D-856B-38549A8D73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00253" y="2355690"/>
              <a:ext cx="615764" cy="615764"/>
            </a:xfrm>
            <a:prstGeom prst="rect">
              <a:avLst/>
            </a:prstGeom>
          </p:spPr>
        </p:pic>
      </p:grpSp>
      <p:grpSp>
        <p:nvGrpSpPr>
          <p:cNvPr id="2" name="Group 1"/>
          <p:cNvGrpSpPr/>
          <p:nvPr/>
        </p:nvGrpSpPr>
        <p:grpSpPr>
          <a:xfrm>
            <a:off x="1047253" y="3869301"/>
            <a:ext cx="796137" cy="796804"/>
            <a:chOff x="966695" y="2292381"/>
            <a:chExt cx="734896" cy="735511"/>
          </a:xfrm>
        </p:grpSpPr>
        <p:sp>
          <p:nvSpPr>
            <p:cNvPr id="27" name="Oval 26">
              <a:extLst>
                <a:ext uri="{FF2B5EF4-FFF2-40B4-BE49-F238E27FC236}">
                  <a16:creationId xmlns:a16="http://schemas.microsoft.com/office/drawing/2014/main" id="{CD600687-027E-CD4C-AA06-FE18E242BEA3}"/>
                </a:ext>
              </a:extLst>
            </p:cNvPr>
            <p:cNvSpPr/>
            <p:nvPr/>
          </p:nvSpPr>
          <p:spPr>
            <a:xfrm>
              <a:off x="966695" y="2292381"/>
              <a:ext cx="734896" cy="7355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pic>
          <p:nvPicPr>
            <p:cNvPr id="5" name="Graphic 4">
              <a:extLst>
                <a:ext uri="{FF2B5EF4-FFF2-40B4-BE49-F238E27FC236}">
                  <a16:creationId xmlns:a16="http://schemas.microsoft.com/office/drawing/2014/main" id="{789353AF-8776-884A-9089-FA44B85531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6709" y="2333451"/>
              <a:ext cx="610293" cy="610293"/>
            </a:xfrm>
            <a:prstGeom prst="rect">
              <a:avLst/>
            </a:prstGeom>
          </p:spPr>
        </p:pic>
      </p:grpSp>
      <p:grpSp>
        <p:nvGrpSpPr>
          <p:cNvPr id="8" name="Group 7"/>
          <p:cNvGrpSpPr/>
          <p:nvPr/>
        </p:nvGrpSpPr>
        <p:grpSpPr>
          <a:xfrm>
            <a:off x="6042373" y="3869301"/>
            <a:ext cx="796804" cy="796804"/>
            <a:chOff x="5577575" y="2292381"/>
            <a:chExt cx="735511" cy="735511"/>
          </a:xfrm>
        </p:grpSpPr>
        <p:sp>
          <p:nvSpPr>
            <p:cNvPr id="33" name="Oval 32">
              <a:extLst>
                <a:ext uri="{FF2B5EF4-FFF2-40B4-BE49-F238E27FC236}">
                  <a16:creationId xmlns:a16="http://schemas.microsoft.com/office/drawing/2014/main" id="{4DF6DBA7-500D-EA4F-AD64-6E5EBF82D36E}"/>
                </a:ext>
              </a:extLst>
            </p:cNvPr>
            <p:cNvSpPr/>
            <p:nvPr/>
          </p:nvSpPr>
          <p:spPr>
            <a:xfrm>
              <a:off x="5577575" y="2292381"/>
              <a:ext cx="735511" cy="7355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pic>
          <p:nvPicPr>
            <p:cNvPr id="7" name="Graphic 6">
              <a:extLst>
                <a:ext uri="{FF2B5EF4-FFF2-40B4-BE49-F238E27FC236}">
                  <a16:creationId xmlns:a16="http://schemas.microsoft.com/office/drawing/2014/main" id="{A28D749E-BFE0-6B44-9682-2CF420E9B8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57504" y="2328053"/>
              <a:ext cx="615692" cy="615692"/>
            </a:xfrm>
            <a:prstGeom prst="rect">
              <a:avLst/>
            </a:prstGeom>
          </p:spPr>
        </p:pic>
      </p:grpSp>
      <p:grpSp>
        <p:nvGrpSpPr>
          <p:cNvPr id="10" name="Group 9"/>
          <p:cNvGrpSpPr/>
          <p:nvPr/>
        </p:nvGrpSpPr>
        <p:grpSpPr>
          <a:xfrm>
            <a:off x="7707634" y="3869301"/>
            <a:ext cx="796804" cy="796804"/>
            <a:chOff x="7114739" y="2292381"/>
            <a:chExt cx="735511" cy="735511"/>
          </a:xfrm>
        </p:grpSpPr>
        <p:sp>
          <p:nvSpPr>
            <p:cNvPr id="37" name="Oval 36">
              <a:extLst>
                <a:ext uri="{FF2B5EF4-FFF2-40B4-BE49-F238E27FC236}">
                  <a16:creationId xmlns:a16="http://schemas.microsoft.com/office/drawing/2014/main" id="{649BA371-56FE-B84A-8139-44C2A1D6462A}"/>
                </a:ext>
              </a:extLst>
            </p:cNvPr>
            <p:cNvSpPr/>
            <p:nvPr/>
          </p:nvSpPr>
          <p:spPr>
            <a:xfrm>
              <a:off x="7114739" y="2292381"/>
              <a:ext cx="735511" cy="7355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pic>
          <p:nvPicPr>
            <p:cNvPr id="9" name="Graphic 8">
              <a:extLst>
                <a:ext uri="{FF2B5EF4-FFF2-40B4-BE49-F238E27FC236}">
                  <a16:creationId xmlns:a16="http://schemas.microsoft.com/office/drawing/2014/main" id="{B00CA94A-B9C1-324E-A590-1B0C427F5F4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14754" y="2357223"/>
              <a:ext cx="575438" cy="575438"/>
            </a:xfrm>
            <a:prstGeom prst="rect">
              <a:avLst/>
            </a:prstGeom>
          </p:spPr>
        </p:pic>
      </p:grpSp>
      <p:grpSp>
        <p:nvGrpSpPr>
          <p:cNvPr id="4" name="Group 3"/>
          <p:cNvGrpSpPr/>
          <p:nvPr/>
        </p:nvGrpSpPr>
        <p:grpSpPr>
          <a:xfrm>
            <a:off x="2711849" y="3869301"/>
            <a:ext cx="796804" cy="796804"/>
            <a:chOff x="2503245" y="2292381"/>
            <a:chExt cx="735511" cy="735511"/>
          </a:xfrm>
        </p:grpSpPr>
        <p:sp>
          <p:nvSpPr>
            <p:cNvPr id="30" name="Oval 29">
              <a:extLst>
                <a:ext uri="{FF2B5EF4-FFF2-40B4-BE49-F238E27FC236}">
                  <a16:creationId xmlns:a16="http://schemas.microsoft.com/office/drawing/2014/main" id="{CE4671B3-F82C-9D44-8CFD-B5E1D96BC3E9}"/>
                </a:ext>
              </a:extLst>
            </p:cNvPr>
            <p:cNvSpPr/>
            <p:nvPr/>
          </p:nvSpPr>
          <p:spPr>
            <a:xfrm>
              <a:off x="2503245" y="2292381"/>
              <a:ext cx="735511" cy="7355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pic>
          <p:nvPicPr>
            <p:cNvPr id="11" name="Graphic 10">
              <a:extLst>
                <a:ext uri="{FF2B5EF4-FFF2-40B4-BE49-F238E27FC236}">
                  <a16:creationId xmlns:a16="http://schemas.microsoft.com/office/drawing/2014/main" id="{6F258111-4715-1D40-9A7D-4A5BC418C7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65169" y="2339137"/>
              <a:ext cx="615692" cy="615692"/>
            </a:xfrm>
            <a:prstGeom prst="rect">
              <a:avLst/>
            </a:prstGeom>
          </p:spPr>
        </p:pic>
      </p:grpSp>
      <p:grpSp>
        <p:nvGrpSpPr>
          <p:cNvPr id="24" name="Group 23">
            <a:extLst>
              <a:ext uri="{FF2B5EF4-FFF2-40B4-BE49-F238E27FC236}">
                <a16:creationId xmlns:a16="http://schemas.microsoft.com/office/drawing/2014/main" id="{AF03CE6F-A3C4-C946-9181-BCCAAAF2750B}"/>
              </a:ext>
            </a:extLst>
          </p:cNvPr>
          <p:cNvGrpSpPr/>
          <p:nvPr/>
        </p:nvGrpSpPr>
        <p:grpSpPr>
          <a:xfrm>
            <a:off x="7514166" y="1465639"/>
            <a:ext cx="1620640" cy="2261128"/>
            <a:chOff x="6618627" y="1015139"/>
            <a:chExt cx="2379630" cy="3320078"/>
          </a:xfrm>
          <a:solidFill>
            <a:schemeClr val="accent4"/>
          </a:solidFill>
        </p:grpSpPr>
        <p:sp>
          <p:nvSpPr>
            <p:cNvPr id="26" name="Freeform 9">
              <a:extLst>
                <a:ext uri="{FF2B5EF4-FFF2-40B4-BE49-F238E27FC236}">
                  <a16:creationId xmlns:a16="http://schemas.microsoft.com/office/drawing/2014/main" id="{9D11A903-FAC0-244D-89F9-546419ABDA22}"/>
                </a:ext>
              </a:extLst>
            </p:cNvPr>
            <p:cNvSpPr>
              <a:spLocks/>
            </p:cNvSpPr>
            <p:nvPr/>
          </p:nvSpPr>
          <p:spPr bwMode="auto">
            <a:xfrm>
              <a:off x="6618628" y="3082519"/>
              <a:ext cx="2379629" cy="1252698"/>
            </a:xfrm>
            <a:custGeom>
              <a:avLst/>
              <a:gdLst>
                <a:gd name="T0" fmla="*/ 0 w 1214"/>
                <a:gd name="T1" fmla="*/ 0 h 638"/>
                <a:gd name="T2" fmla="*/ 1214 w 1214"/>
                <a:gd name="T3" fmla="*/ 0 h 638"/>
                <a:gd name="T4" fmla="*/ 1214 w 1214"/>
                <a:gd name="T5" fmla="*/ 324 h 638"/>
                <a:gd name="T6" fmla="*/ 129 w 1214"/>
                <a:gd name="T7" fmla="*/ 633 h 638"/>
                <a:gd name="T8" fmla="*/ 101 w 1214"/>
                <a:gd name="T9" fmla="*/ 638 h 638"/>
                <a:gd name="T10" fmla="*/ 0 w 1214"/>
                <a:gd name="T11" fmla="*/ 536 h 638"/>
                <a:gd name="T12" fmla="*/ 0 w 1214"/>
                <a:gd name="T13" fmla="*/ 0 h 638"/>
              </a:gdLst>
              <a:ahLst/>
              <a:cxnLst>
                <a:cxn ang="0">
                  <a:pos x="T0" y="T1"/>
                </a:cxn>
                <a:cxn ang="0">
                  <a:pos x="T2" y="T3"/>
                </a:cxn>
                <a:cxn ang="0">
                  <a:pos x="T4" y="T5"/>
                </a:cxn>
                <a:cxn ang="0">
                  <a:pos x="T6" y="T7"/>
                </a:cxn>
                <a:cxn ang="0">
                  <a:pos x="T8" y="T9"/>
                </a:cxn>
                <a:cxn ang="0">
                  <a:pos x="T10" y="T11"/>
                </a:cxn>
                <a:cxn ang="0">
                  <a:pos x="T12" y="T13"/>
                </a:cxn>
              </a:cxnLst>
              <a:rect l="0" t="0" r="r" b="b"/>
              <a:pathLst>
                <a:path w="1214" h="638">
                  <a:moveTo>
                    <a:pt x="0" y="0"/>
                  </a:moveTo>
                  <a:cubicBezTo>
                    <a:pt x="1214" y="0"/>
                    <a:pt x="1214" y="0"/>
                    <a:pt x="1214" y="0"/>
                  </a:cubicBezTo>
                  <a:cubicBezTo>
                    <a:pt x="1214" y="324"/>
                    <a:pt x="1214" y="324"/>
                    <a:pt x="1214" y="324"/>
                  </a:cubicBezTo>
                  <a:cubicBezTo>
                    <a:pt x="129" y="633"/>
                    <a:pt x="129" y="633"/>
                    <a:pt x="129" y="633"/>
                  </a:cubicBezTo>
                  <a:cubicBezTo>
                    <a:pt x="120" y="636"/>
                    <a:pt x="111" y="638"/>
                    <a:pt x="101" y="638"/>
                  </a:cubicBezTo>
                  <a:cubicBezTo>
                    <a:pt x="45" y="638"/>
                    <a:pt x="0" y="592"/>
                    <a:pt x="0" y="53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defTabSz="990570">
                <a:buClr>
                  <a:srgbClr val="000000"/>
                </a:buClr>
                <a:defRPr/>
              </a:pPr>
              <a:endParaRPr lang="en-GB" sz="1517" kern="0" dirty="0">
                <a:solidFill>
                  <a:srgbClr val="000000"/>
                </a:solidFill>
                <a:latin typeface="Arial"/>
                <a:cs typeface="Arial"/>
                <a:sym typeface="Arial"/>
              </a:endParaRPr>
            </a:p>
          </p:txBody>
        </p:sp>
        <p:sp>
          <p:nvSpPr>
            <p:cNvPr id="28" name="Rectangle 27">
              <a:extLst>
                <a:ext uri="{FF2B5EF4-FFF2-40B4-BE49-F238E27FC236}">
                  <a16:creationId xmlns:a16="http://schemas.microsoft.com/office/drawing/2014/main" id="{F2BF2C63-6C54-1647-96A3-0C6F0B24D4F7}"/>
                </a:ext>
              </a:extLst>
            </p:cNvPr>
            <p:cNvSpPr/>
            <p:nvPr/>
          </p:nvSpPr>
          <p:spPr>
            <a:xfrm>
              <a:off x="6618627" y="1015139"/>
              <a:ext cx="2379629" cy="20773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grpSp>
      <p:sp>
        <p:nvSpPr>
          <p:cNvPr id="29" name="Rectangle 28">
            <a:extLst>
              <a:ext uri="{FF2B5EF4-FFF2-40B4-BE49-F238E27FC236}">
                <a16:creationId xmlns:a16="http://schemas.microsoft.com/office/drawing/2014/main" id="{C69748EE-8BC0-844B-8A10-2127388804E3}"/>
              </a:ext>
            </a:extLst>
          </p:cNvPr>
          <p:cNvSpPr/>
          <p:nvPr/>
        </p:nvSpPr>
        <p:spPr>
          <a:xfrm>
            <a:off x="7547494" y="1506624"/>
            <a:ext cx="1645417" cy="158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90570">
              <a:buClr>
                <a:srgbClr val="000000"/>
              </a:buClr>
              <a:defRPr/>
            </a:pPr>
            <a:r>
              <a:rPr lang="en-GB" sz="1408" b="1" kern="0" dirty="0">
                <a:solidFill>
                  <a:srgbClr val="FFFFFF"/>
                </a:solidFill>
                <a:latin typeface="Calibri" panose="020F0502020204030204" pitchFamily="34" charset="0"/>
                <a:sym typeface="Arial"/>
              </a:rPr>
              <a:t>Foundational knowledge that keeps pace with discovery</a:t>
            </a:r>
          </a:p>
        </p:txBody>
      </p:sp>
    </p:spTree>
    <p:extLst>
      <p:ext uri="{BB962C8B-B14F-4D97-AF65-F5344CB8AC3E}">
        <p14:creationId xmlns:p14="http://schemas.microsoft.com/office/powerpoint/2010/main" val="143774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27"/>
          <p:cNvSpPr/>
          <p:nvPr/>
        </p:nvSpPr>
        <p:spPr>
          <a:xfrm>
            <a:off x="0" y="1465640"/>
            <a:ext cx="9906000" cy="4749423"/>
          </a:xfrm>
          <a:prstGeom prst="rect">
            <a:avLst/>
          </a:prstGeom>
          <a:solidFill>
            <a:srgbClr val="D6EAF7"/>
          </a:solidFill>
          <a:ln>
            <a:noFill/>
          </a:ln>
        </p:spPr>
        <p:txBody>
          <a:bodyPr spcFirstLastPara="1" wrap="square" lIns="78000" tIns="78000" rIns="78000" bIns="78000" anchor="ctr" anchorCtr="1">
            <a:noAutofit/>
          </a:bodyPr>
          <a:lstStyle/>
          <a:p>
            <a:pPr algn="ctr" defTabSz="990570">
              <a:buClr>
                <a:srgbClr val="000000"/>
              </a:buClr>
              <a:defRPr/>
            </a:pPr>
            <a:endParaRPr sz="1517" kern="0">
              <a:solidFill>
                <a:srgbClr val="FFFFFF"/>
              </a:solidFill>
              <a:latin typeface="Calibri"/>
              <a:ea typeface="Calibri"/>
              <a:cs typeface="Calibri"/>
              <a:sym typeface="Calibri"/>
            </a:endParaRPr>
          </a:p>
        </p:txBody>
      </p:sp>
      <p:sp>
        <p:nvSpPr>
          <p:cNvPr id="602" name="Google Shape;602;p27"/>
          <p:cNvSpPr/>
          <p:nvPr/>
        </p:nvSpPr>
        <p:spPr>
          <a:xfrm>
            <a:off x="3201505" y="3260224"/>
            <a:ext cx="4070074" cy="2678535"/>
          </a:xfrm>
          <a:prstGeom prst="rect">
            <a:avLst/>
          </a:prstGeom>
          <a:solidFill>
            <a:schemeClr val="lt1"/>
          </a:solidFill>
          <a:ln>
            <a:noFill/>
          </a:ln>
        </p:spPr>
        <p:txBody>
          <a:bodyPr spcFirstLastPara="1" wrap="square" lIns="78000" tIns="78000" rIns="78000" bIns="78000" anchor="ctr" anchorCtr="1">
            <a:noAutofit/>
          </a:bodyPr>
          <a:lstStyle/>
          <a:p>
            <a:pPr algn="ctr" defTabSz="990570">
              <a:buClr>
                <a:srgbClr val="000000"/>
              </a:buClr>
              <a:defRPr/>
            </a:pPr>
            <a:endParaRPr sz="1517" kern="0">
              <a:solidFill>
                <a:srgbClr val="FFFFFF"/>
              </a:solidFill>
              <a:latin typeface="Calibri"/>
              <a:ea typeface="Calibri"/>
              <a:cs typeface="Calibri"/>
              <a:sym typeface="Calibri"/>
            </a:endParaRPr>
          </a:p>
        </p:txBody>
      </p:sp>
      <p:sp>
        <p:nvSpPr>
          <p:cNvPr id="603" name="Google Shape;603;p27"/>
          <p:cNvSpPr txBox="1"/>
          <p:nvPr/>
        </p:nvSpPr>
        <p:spPr>
          <a:xfrm>
            <a:off x="482272" y="1620769"/>
            <a:ext cx="8745950" cy="1490902"/>
          </a:xfrm>
          <a:prstGeom prst="rect">
            <a:avLst/>
          </a:prstGeom>
          <a:noFill/>
          <a:ln>
            <a:noFill/>
          </a:ln>
        </p:spPr>
        <p:txBody>
          <a:bodyPr spcFirstLastPara="1" wrap="square" lIns="78000" tIns="78000" rIns="78000" bIns="78000" anchor="t" anchorCtr="0">
            <a:spAutoFit/>
          </a:bodyPr>
          <a:lstStyle/>
          <a:p>
            <a:pPr marL="309553" indent="-309553" defTabSz="990570">
              <a:buClr>
                <a:srgbClr val="486A7E"/>
              </a:buClr>
              <a:buSzPts val="1600"/>
              <a:buFont typeface="Arial"/>
              <a:buChar char="•"/>
              <a:defRPr/>
            </a:pPr>
            <a:r>
              <a:rPr lang="en-US" sz="1733" b="1" kern="0" dirty="0">
                <a:solidFill>
                  <a:srgbClr val="486A7E"/>
                </a:solidFill>
                <a:latin typeface="Calibri"/>
                <a:ea typeface="Calibri"/>
                <a:cs typeface="Calibri"/>
                <a:sym typeface="Calibri"/>
              </a:rPr>
              <a:t>Freedom to license only the titles that your institution needs </a:t>
            </a:r>
            <a:endParaRPr sz="1517" kern="0" dirty="0">
              <a:solidFill>
                <a:srgbClr val="000000"/>
              </a:solidFill>
              <a:latin typeface="Arial"/>
              <a:cs typeface="Arial"/>
              <a:sym typeface="Arial"/>
            </a:endParaRPr>
          </a:p>
          <a:p>
            <a:pPr marL="309553" indent="-309553" defTabSz="990570">
              <a:buClr>
                <a:srgbClr val="486A7E"/>
              </a:buClr>
              <a:buSzPts val="1600"/>
              <a:buFont typeface="Arial"/>
              <a:buChar char="•"/>
              <a:defRPr/>
            </a:pPr>
            <a:r>
              <a:rPr lang="en-US" sz="1733" b="1" kern="0" dirty="0">
                <a:solidFill>
                  <a:srgbClr val="486A7E"/>
                </a:solidFill>
                <a:latin typeface="Calibri"/>
                <a:ea typeface="Calibri"/>
                <a:cs typeface="Calibri"/>
                <a:sym typeface="Calibri"/>
              </a:rPr>
              <a:t>Minimum of 20 titles, or $5,600 (whichever comes first)</a:t>
            </a:r>
          </a:p>
          <a:p>
            <a:pPr marL="309553" indent="-309553" defTabSz="990570">
              <a:buClr>
                <a:srgbClr val="486A7E"/>
              </a:buClr>
              <a:buSzPts val="1600"/>
              <a:buFont typeface="Arial"/>
              <a:buChar char="•"/>
              <a:defRPr/>
            </a:pPr>
            <a:r>
              <a:rPr lang="en-US" sz="1733" b="1" kern="0" dirty="0">
                <a:solidFill>
                  <a:srgbClr val="486A7E"/>
                </a:solidFill>
                <a:latin typeface="Calibri"/>
                <a:cs typeface="Calibri"/>
                <a:sym typeface="Calibri"/>
              </a:rPr>
              <a:t>Average Institutional eBook Price:  $280.00</a:t>
            </a:r>
            <a:endParaRPr sz="1517" kern="0" dirty="0">
              <a:solidFill>
                <a:srgbClr val="000000"/>
              </a:solidFill>
              <a:latin typeface="Arial"/>
              <a:cs typeface="Arial"/>
              <a:sym typeface="Arial"/>
            </a:endParaRPr>
          </a:p>
          <a:p>
            <a:pPr marL="309553" indent="-309553" defTabSz="990570">
              <a:buClr>
                <a:srgbClr val="486A7E"/>
              </a:buClr>
              <a:buSzPts val="1600"/>
              <a:buFont typeface="Arial"/>
              <a:buChar char="•"/>
              <a:defRPr/>
            </a:pPr>
            <a:r>
              <a:rPr lang="en-US" sz="1733" b="1" kern="0" dirty="0">
                <a:solidFill>
                  <a:srgbClr val="486A7E"/>
                </a:solidFill>
                <a:latin typeface="Calibri"/>
                <a:ea typeface="Calibri"/>
                <a:cs typeface="Calibri"/>
                <a:sym typeface="Calibri"/>
              </a:rPr>
              <a:t>All book types available including reference works and textbooks</a:t>
            </a:r>
            <a:endParaRPr sz="1517" kern="0" dirty="0">
              <a:solidFill>
                <a:srgbClr val="000000"/>
              </a:solidFill>
              <a:latin typeface="Arial"/>
              <a:cs typeface="Arial"/>
              <a:sym typeface="Arial"/>
            </a:endParaRPr>
          </a:p>
          <a:p>
            <a:pPr marL="309553" indent="-309553" defTabSz="990570">
              <a:buClr>
                <a:srgbClr val="486A7E"/>
              </a:buClr>
              <a:buSzPts val="1600"/>
              <a:buFont typeface="Arial"/>
              <a:buChar char="•"/>
              <a:defRPr/>
            </a:pPr>
            <a:r>
              <a:rPr lang="en-US" sz="1733" b="1" kern="0" dirty="0">
                <a:solidFill>
                  <a:srgbClr val="486A7E"/>
                </a:solidFill>
                <a:latin typeface="Calibri"/>
                <a:ea typeface="Calibri"/>
                <a:cs typeface="Calibri"/>
                <a:sym typeface="Calibri"/>
              </a:rPr>
              <a:t>Includes continuous access, no DRM and unlimited</a:t>
            </a:r>
            <a:endParaRPr sz="1517" kern="0" dirty="0">
              <a:solidFill>
                <a:srgbClr val="58595B"/>
              </a:solidFill>
              <a:latin typeface="Calibri"/>
              <a:ea typeface="Calibri"/>
              <a:cs typeface="Calibri"/>
              <a:sym typeface="Calibri"/>
            </a:endParaRPr>
          </a:p>
        </p:txBody>
      </p:sp>
      <p:pic>
        <p:nvPicPr>
          <p:cNvPr id="604" name="Google Shape;604;p2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539059" y="5854229"/>
            <a:ext cx="875715" cy="84530"/>
          </a:xfrm>
          <a:prstGeom prst="rect">
            <a:avLst/>
          </a:prstGeom>
          <a:noFill/>
          <a:ln>
            <a:noFill/>
          </a:ln>
        </p:spPr>
      </p:pic>
      <p:cxnSp>
        <p:nvCxnSpPr>
          <p:cNvPr id="605" name="Google Shape;605;p27"/>
          <p:cNvCxnSpPr/>
          <p:nvPr/>
        </p:nvCxnSpPr>
        <p:spPr>
          <a:xfrm>
            <a:off x="521904" y="2985618"/>
            <a:ext cx="6541074" cy="0"/>
          </a:xfrm>
          <a:prstGeom prst="straightConnector1">
            <a:avLst/>
          </a:prstGeom>
          <a:noFill/>
          <a:ln w="38100" cap="flat" cmpd="sng">
            <a:solidFill>
              <a:srgbClr val="AFD6EF"/>
            </a:solidFill>
            <a:prstDash val="solid"/>
            <a:round/>
            <a:headEnd type="none" w="sm" len="sm"/>
            <a:tailEnd type="none" w="sm" len="sm"/>
          </a:ln>
        </p:spPr>
      </p:cxnSp>
      <p:sp>
        <p:nvSpPr>
          <p:cNvPr id="606" name="Google Shape;606;p27"/>
          <p:cNvSpPr txBox="1"/>
          <p:nvPr/>
        </p:nvSpPr>
        <p:spPr>
          <a:xfrm>
            <a:off x="482271" y="899737"/>
            <a:ext cx="8239126" cy="301079"/>
          </a:xfrm>
          <a:prstGeom prst="rect">
            <a:avLst/>
          </a:prstGeom>
          <a:noFill/>
          <a:ln>
            <a:noFill/>
          </a:ln>
        </p:spPr>
        <p:txBody>
          <a:bodyPr spcFirstLastPara="1" wrap="square" lIns="0" tIns="0" rIns="0" bIns="0" anchor="t" anchorCtr="0">
            <a:noAutofit/>
          </a:bodyPr>
          <a:lstStyle/>
          <a:p>
            <a:pPr defTabSz="990570">
              <a:buClr>
                <a:srgbClr val="486A7E"/>
              </a:buClr>
              <a:buSzPts val="2200"/>
              <a:defRPr/>
            </a:pPr>
            <a:r>
              <a:rPr lang="en-US" sz="2383" b="1" kern="0" dirty="0">
                <a:solidFill>
                  <a:srgbClr val="486A7E"/>
                </a:solidFill>
                <a:latin typeface="Calibri"/>
                <a:ea typeface="Calibri"/>
                <a:cs typeface="Calibri"/>
                <a:sym typeface="Calibri"/>
              </a:rPr>
              <a:t>Title-by-Title</a:t>
            </a:r>
            <a:endParaRPr sz="1950" kern="0" dirty="0">
              <a:solidFill>
                <a:srgbClr val="486A7E"/>
              </a:solidFill>
              <a:latin typeface="Calibri"/>
              <a:ea typeface="Calibri"/>
              <a:cs typeface="Calibri"/>
              <a:sym typeface="Calibri"/>
            </a:endParaRPr>
          </a:p>
        </p:txBody>
      </p:sp>
      <p:sp>
        <p:nvSpPr>
          <p:cNvPr id="609" name="Google Shape;609;p27"/>
          <p:cNvSpPr/>
          <p:nvPr/>
        </p:nvSpPr>
        <p:spPr>
          <a:xfrm>
            <a:off x="776648" y="3260224"/>
            <a:ext cx="2143015" cy="1136566"/>
          </a:xfrm>
          <a:prstGeom prst="rect">
            <a:avLst/>
          </a:prstGeom>
          <a:solidFill>
            <a:srgbClr val="3C9CD7"/>
          </a:solidFill>
          <a:ln>
            <a:noFill/>
          </a:ln>
        </p:spPr>
        <p:txBody>
          <a:bodyPr spcFirstLastPara="1" wrap="square" lIns="99044" tIns="49508" rIns="99044" bIns="49508" anchor="ctr" anchorCtr="0">
            <a:noAutofit/>
          </a:bodyPr>
          <a:lstStyle/>
          <a:p>
            <a:pPr defTabSz="990570">
              <a:buClr>
                <a:srgbClr val="000000"/>
              </a:buClr>
              <a:defRPr/>
            </a:pPr>
            <a:r>
              <a:rPr lang="en-US" sz="1517" kern="0">
                <a:solidFill>
                  <a:srgbClr val="FFFFFF"/>
                </a:solidFill>
                <a:latin typeface="Calibri"/>
                <a:ea typeface="Calibri"/>
                <a:cs typeface="Calibri"/>
                <a:sym typeface="Calibri"/>
              </a:rPr>
              <a:t>Previously only available via aggregators or as a personal copy for individuals  </a:t>
            </a:r>
            <a:endParaRPr sz="1517" kern="0">
              <a:solidFill>
                <a:srgbClr val="000000"/>
              </a:solidFill>
              <a:latin typeface="Arial"/>
              <a:cs typeface="Arial"/>
              <a:sym typeface="Arial"/>
            </a:endParaRPr>
          </a:p>
        </p:txBody>
      </p:sp>
      <p:grpSp>
        <p:nvGrpSpPr>
          <p:cNvPr id="11" name="Group 10">
            <a:extLst>
              <a:ext uri="{FF2B5EF4-FFF2-40B4-BE49-F238E27FC236}">
                <a16:creationId xmlns:a16="http://schemas.microsoft.com/office/drawing/2014/main" id="{AF03CE6F-A3C4-C946-9181-BCCAAAF2750B}"/>
              </a:ext>
            </a:extLst>
          </p:cNvPr>
          <p:cNvGrpSpPr/>
          <p:nvPr/>
        </p:nvGrpSpPr>
        <p:grpSpPr>
          <a:xfrm>
            <a:off x="7514166" y="1465639"/>
            <a:ext cx="1620640" cy="2261128"/>
            <a:chOff x="6618627" y="1015139"/>
            <a:chExt cx="2379630" cy="3320078"/>
          </a:xfrm>
          <a:solidFill>
            <a:schemeClr val="accent4"/>
          </a:solidFill>
        </p:grpSpPr>
        <p:sp>
          <p:nvSpPr>
            <p:cNvPr id="12" name="Freeform 9">
              <a:extLst>
                <a:ext uri="{FF2B5EF4-FFF2-40B4-BE49-F238E27FC236}">
                  <a16:creationId xmlns:a16="http://schemas.microsoft.com/office/drawing/2014/main" id="{9D11A903-FAC0-244D-89F9-546419ABDA22}"/>
                </a:ext>
              </a:extLst>
            </p:cNvPr>
            <p:cNvSpPr>
              <a:spLocks/>
            </p:cNvSpPr>
            <p:nvPr/>
          </p:nvSpPr>
          <p:spPr bwMode="auto">
            <a:xfrm>
              <a:off x="6618628" y="3082519"/>
              <a:ext cx="2379629" cy="1252698"/>
            </a:xfrm>
            <a:custGeom>
              <a:avLst/>
              <a:gdLst>
                <a:gd name="T0" fmla="*/ 0 w 1214"/>
                <a:gd name="T1" fmla="*/ 0 h 638"/>
                <a:gd name="T2" fmla="*/ 1214 w 1214"/>
                <a:gd name="T3" fmla="*/ 0 h 638"/>
                <a:gd name="T4" fmla="*/ 1214 w 1214"/>
                <a:gd name="T5" fmla="*/ 324 h 638"/>
                <a:gd name="T6" fmla="*/ 129 w 1214"/>
                <a:gd name="T7" fmla="*/ 633 h 638"/>
                <a:gd name="T8" fmla="*/ 101 w 1214"/>
                <a:gd name="T9" fmla="*/ 638 h 638"/>
                <a:gd name="T10" fmla="*/ 0 w 1214"/>
                <a:gd name="T11" fmla="*/ 536 h 638"/>
                <a:gd name="T12" fmla="*/ 0 w 1214"/>
                <a:gd name="T13" fmla="*/ 0 h 638"/>
              </a:gdLst>
              <a:ahLst/>
              <a:cxnLst>
                <a:cxn ang="0">
                  <a:pos x="T0" y="T1"/>
                </a:cxn>
                <a:cxn ang="0">
                  <a:pos x="T2" y="T3"/>
                </a:cxn>
                <a:cxn ang="0">
                  <a:pos x="T4" y="T5"/>
                </a:cxn>
                <a:cxn ang="0">
                  <a:pos x="T6" y="T7"/>
                </a:cxn>
                <a:cxn ang="0">
                  <a:pos x="T8" y="T9"/>
                </a:cxn>
                <a:cxn ang="0">
                  <a:pos x="T10" y="T11"/>
                </a:cxn>
                <a:cxn ang="0">
                  <a:pos x="T12" y="T13"/>
                </a:cxn>
              </a:cxnLst>
              <a:rect l="0" t="0" r="r" b="b"/>
              <a:pathLst>
                <a:path w="1214" h="638">
                  <a:moveTo>
                    <a:pt x="0" y="0"/>
                  </a:moveTo>
                  <a:cubicBezTo>
                    <a:pt x="1214" y="0"/>
                    <a:pt x="1214" y="0"/>
                    <a:pt x="1214" y="0"/>
                  </a:cubicBezTo>
                  <a:cubicBezTo>
                    <a:pt x="1214" y="324"/>
                    <a:pt x="1214" y="324"/>
                    <a:pt x="1214" y="324"/>
                  </a:cubicBezTo>
                  <a:cubicBezTo>
                    <a:pt x="129" y="633"/>
                    <a:pt x="129" y="633"/>
                    <a:pt x="129" y="633"/>
                  </a:cubicBezTo>
                  <a:cubicBezTo>
                    <a:pt x="120" y="636"/>
                    <a:pt x="111" y="638"/>
                    <a:pt x="101" y="638"/>
                  </a:cubicBezTo>
                  <a:cubicBezTo>
                    <a:pt x="45" y="638"/>
                    <a:pt x="0" y="592"/>
                    <a:pt x="0" y="53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9060" tIns="49530" rIns="99060" bIns="49530" numCol="1" anchor="t" anchorCtr="0" compatLnSpc="1">
              <a:prstTxWarp prst="textNoShape">
                <a:avLst/>
              </a:prstTxWarp>
            </a:bodyPr>
            <a:lstStyle/>
            <a:p>
              <a:pPr defTabSz="990570">
                <a:buClr>
                  <a:srgbClr val="000000"/>
                </a:buClr>
                <a:defRPr/>
              </a:pPr>
              <a:endParaRPr lang="en-GB" sz="1517" kern="0" dirty="0">
                <a:solidFill>
                  <a:srgbClr val="000000"/>
                </a:solidFill>
                <a:latin typeface="Arial"/>
                <a:cs typeface="Arial"/>
                <a:sym typeface="Arial"/>
              </a:endParaRPr>
            </a:p>
          </p:txBody>
        </p:sp>
        <p:sp>
          <p:nvSpPr>
            <p:cNvPr id="13" name="Rectangle 12">
              <a:extLst>
                <a:ext uri="{FF2B5EF4-FFF2-40B4-BE49-F238E27FC236}">
                  <a16:creationId xmlns:a16="http://schemas.microsoft.com/office/drawing/2014/main" id="{F2BF2C63-6C54-1647-96A3-0C6F0B24D4F7}"/>
                </a:ext>
              </a:extLst>
            </p:cNvPr>
            <p:cNvSpPr/>
            <p:nvPr/>
          </p:nvSpPr>
          <p:spPr>
            <a:xfrm>
              <a:off x="6618627" y="1015139"/>
              <a:ext cx="2379629" cy="20773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8000" tIns="78000" rIns="78000" bIns="78000" rtlCol="0" anchor="ctr" anchorCtr="1"/>
            <a:lstStyle/>
            <a:p>
              <a:pPr algn="ctr" defTabSz="990570">
                <a:buClr>
                  <a:srgbClr val="000000"/>
                </a:buClr>
                <a:defRPr/>
              </a:pPr>
              <a:endParaRPr lang="en-US" sz="1517" kern="0" dirty="0" err="1">
                <a:solidFill>
                  <a:srgbClr val="FFFFFF"/>
                </a:solidFill>
                <a:latin typeface="Arial"/>
                <a:sym typeface="Arial"/>
              </a:endParaRPr>
            </a:p>
          </p:txBody>
        </p:sp>
      </p:grpSp>
      <p:sp>
        <p:nvSpPr>
          <p:cNvPr id="14" name="Rectangle 13">
            <a:extLst>
              <a:ext uri="{FF2B5EF4-FFF2-40B4-BE49-F238E27FC236}">
                <a16:creationId xmlns:a16="http://schemas.microsoft.com/office/drawing/2014/main" id="{C69748EE-8BC0-844B-8A10-2127388804E3}"/>
              </a:ext>
            </a:extLst>
          </p:cNvPr>
          <p:cNvSpPr/>
          <p:nvPr/>
        </p:nvSpPr>
        <p:spPr>
          <a:xfrm>
            <a:off x="7547495" y="1506624"/>
            <a:ext cx="1471093" cy="1589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90570">
              <a:buClr>
                <a:srgbClr val="000000"/>
              </a:buClr>
              <a:defRPr/>
            </a:pPr>
            <a:r>
              <a:rPr lang="en-GB" sz="1408" b="1" kern="0" dirty="0">
                <a:solidFill>
                  <a:srgbClr val="FFFFFF"/>
                </a:solidFill>
                <a:latin typeface="Calibri" panose="020F0502020204030204" pitchFamily="34" charset="0"/>
                <a:sym typeface="Arial"/>
              </a:rPr>
              <a:t>License titles  you need, when you need them </a:t>
            </a:r>
          </a:p>
        </p:txBody>
      </p:sp>
      <p:pic>
        <p:nvPicPr>
          <p:cNvPr id="2" name="Picture 1"/>
          <p:cNvPicPr>
            <a:picLocks noChangeAspect="1"/>
          </p:cNvPicPr>
          <p:nvPr/>
        </p:nvPicPr>
        <p:blipFill>
          <a:blip r:embed="rId4"/>
          <a:stretch>
            <a:fillRect/>
          </a:stretch>
        </p:blipFill>
        <p:spPr>
          <a:xfrm>
            <a:off x="3323307" y="3300193"/>
            <a:ext cx="3826467" cy="2594606"/>
          </a:xfrm>
          <a:prstGeom prst="rect">
            <a:avLst/>
          </a:prstGeom>
        </p:spPr>
      </p:pic>
    </p:spTree>
    <p:extLst>
      <p:ext uri="{BB962C8B-B14F-4D97-AF65-F5344CB8AC3E}">
        <p14:creationId xmlns:p14="http://schemas.microsoft.com/office/powerpoint/2010/main" val="178886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0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BRG100004_Springer Nature Template_(adjusted ratio 16 9)_v02" id="{392B3A07-7E20-4F0D-BFC1-4D3788CC9148}" vid="{300FBB9F-F9FE-4277-9FC9-7B48DF930B48}"/>
    </a:ext>
  </a:extLst>
</a:theme>
</file>

<file path=ppt/theme/theme2.xml><?xml version="1.0" encoding="utf-8"?>
<a:theme xmlns:a="http://schemas.openxmlformats.org/drawingml/2006/main" name="2_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docProps/app.xml><?xml version="1.0" encoding="utf-8"?>
<Properties xmlns="http://schemas.openxmlformats.org/officeDocument/2006/extended-properties" xmlns:vt="http://schemas.openxmlformats.org/officeDocument/2006/docPropsVTypes">
  <Template>Strategy and Market Intelligence Template</Template>
  <TotalTime>4434</TotalTime>
  <Words>526</Words>
  <Application>Microsoft Office PowerPoint</Application>
  <PresentationFormat>A4 Paper (210x297 mm)</PresentationFormat>
  <Paragraphs>142</Paragraphs>
  <Slides>10</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Arial</vt:lpstr>
      <vt:lpstr>Calibri</vt:lpstr>
      <vt:lpstr>Springer Nature</vt:lpstr>
      <vt:lpstr>2_Springer Nature</vt:lpstr>
      <vt:lpstr>3_Springer Nature</vt:lpstr>
      <vt:lpstr>eBooks</vt:lpstr>
      <vt:lpstr>Springer Nature eBooks - Excel in Research &amp;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Springer-SBM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market size and growth by disciplines</dc:title>
  <dc:creator>Wirsching, Harald, Springer DE</dc:creator>
  <cp:lastModifiedBy>Burnette, Peg (Margaret)</cp:lastModifiedBy>
  <cp:revision>297</cp:revision>
  <cp:lastPrinted>2020-10-28T22:02:25Z</cp:lastPrinted>
  <dcterms:created xsi:type="dcterms:W3CDTF">2017-01-17T14:55:27Z</dcterms:created>
  <dcterms:modified xsi:type="dcterms:W3CDTF">2021-10-29T17:29:58Z</dcterms:modified>
</cp:coreProperties>
</file>