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58" r:id="rId3"/>
    <p:sldId id="264" r:id="rId4"/>
    <p:sldId id="263" r:id="rId5"/>
    <p:sldId id="279" r:id="rId6"/>
    <p:sldId id="280" r:id="rId7"/>
    <p:sldId id="277" r:id="rId8"/>
    <p:sldId id="282" r:id="rId9"/>
    <p:sldId id="268" r:id="rId10"/>
    <p:sldId id="269" r:id="rId11"/>
    <p:sldId id="270" r:id="rId12"/>
    <p:sldId id="274" r:id="rId13"/>
    <p:sldId id="283" r:id="rId14"/>
    <p:sldId id="260" r:id="rId15"/>
    <p:sldId id="281" r:id="rId16"/>
    <p:sldId id="275" r:id="rId17"/>
    <p:sldId id="284" r:id="rId18"/>
    <p:sldId id="271" r:id="rId19"/>
    <p:sldId id="267" r:id="rId20"/>
    <p:sldId id="276" r:id="rId21"/>
    <p:sldId id="27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636382-2DCF-40EB-BC18-3D998EA06834}">
          <p14:sldIdLst>
            <p14:sldId id="262"/>
            <p14:sldId id="258"/>
            <p14:sldId id="264"/>
            <p14:sldId id="263"/>
            <p14:sldId id="279"/>
            <p14:sldId id="280"/>
            <p14:sldId id="277"/>
            <p14:sldId id="282"/>
            <p14:sldId id="268"/>
            <p14:sldId id="269"/>
            <p14:sldId id="270"/>
            <p14:sldId id="274"/>
            <p14:sldId id="283"/>
            <p14:sldId id="260"/>
            <p14:sldId id="281"/>
            <p14:sldId id="275"/>
            <p14:sldId id="284"/>
            <p14:sldId id="271"/>
            <p14:sldId id="267"/>
            <p14:sldId id="276"/>
            <p14:sldId id="2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2" autoAdjust="0"/>
    <p:restoredTop sz="94598" autoAdjust="0"/>
  </p:normalViewPr>
  <p:slideViewPr>
    <p:cSldViewPr snapToGrid="0" showGuides="1">
      <p:cViewPr varScale="1">
        <p:scale>
          <a:sx n="81" d="100"/>
          <a:sy n="81" d="100"/>
        </p:scale>
        <p:origin x="576" y="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99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CD809-C05A-435A-9E12-022463B38E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BFEE4C-C637-45D1-BAB5-AB9CCCB7A8D1}">
      <dgm:prSet/>
      <dgm:spPr/>
      <dgm:t>
        <a:bodyPr/>
        <a:lstStyle/>
        <a:p>
          <a:r>
            <a:rPr lang="en-US"/>
            <a:t>Identify key concepts about public health</a:t>
          </a:r>
        </a:p>
      </dgm:t>
    </dgm:pt>
    <dgm:pt modelId="{23A99A04-6E2E-44C7-8224-A4F9C85F89CD}" type="parTrans" cxnId="{98975A00-C730-4978-9FDB-82CAA64CD4C1}">
      <dgm:prSet/>
      <dgm:spPr/>
      <dgm:t>
        <a:bodyPr/>
        <a:lstStyle/>
        <a:p>
          <a:endParaRPr lang="en-US"/>
        </a:p>
      </dgm:t>
    </dgm:pt>
    <dgm:pt modelId="{61D2E9BE-C335-4BD2-9AA6-5A01B4D89E90}" type="sibTrans" cxnId="{98975A00-C730-4978-9FDB-82CAA64CD4C1}">
      <dgm:prSet/>
      <dgm:spPr/>
      <dgm:t>
        <a:bodyPr/>
        <a:lstStyle/>
        <a:p>
          <a:endParaRPr lang="en-US"/>
        </a:p>
      </dgm:t>
    </dgm:pt>
    <dgm:pt modelId="{06FDEF4B-DA79-4801-ABC6-5311FE5A7DCF}">
      <dgm:prSet/>
      <dgm:spPr/>
      <dgm:t>
        <a:bodyPr/>
        <a:lstStyle/>
        <a:p>
          <a:r>
            <a:rPr lang="en-US" dirty="0"/>
            <a:t>Recognize how you may already by supporting public health in your work </a:t>
          </a:r>
        </a:p>
      </dgm:t>
    </dgm:pt>
    <dgm:pt modelId="{0B384B7F-4C89-460B-92A8-290947CF66CA}" type="parTrans" cxnId="{6E696DF9-6DA8-446F-A163-7954C0716B5B}">
      <dgm:prSet/>
      <dgm:spPr/>
      <dgm:t>
        <a:bodyPr/>
        <a:lstStyle/>
        <a:p>
          <a:endParaRPr lang="en-US"/>
        </a:p>
      </dgm:t>
    </dgm:pt>
    <dgm:pt modelId="{34F5534A-F2CC-4FA9-85C1-7E7E79124F53}" type="sibTrans" cxnId="{6E696DF9-6DA8-446F-A163-7954C0716B5B}">
      <dgm:prSet/>
      <dgm:spPr/>
      <dgm:t>
        <a:bodyPr/>
        <a:lstStyle/>
        <a:p>
          <a:endParaRPr lang="en-US"/>
        </a:p>
      </dgm:t>
    </dgm:pt>
    <dgm:pt modelId="{FC18323B-308C-4475-89FC-EAEB8A047E50}">
      <dgm:prSet/>
      <dgm:spPr/>
      <dgm:t>
        <a:bodyPr/>
        <a:lstStyle/>
        <a:p>
          <a:r>
            <a:rPr lang="en-US" dirty="0"/>
            <a:t>Discuss how you are able to strategically work with partners to support public health</a:t>
          </a:r>
        </a:p>
      </dgm:t>
    </dgm:pt>
    <dgm:pt modelId="{23254925-7967-43D2-B3BA-E9CDBCCE86B3}" type="parTrans" cxnId="{2555180A-946A-4FFB-9A3C-5F4533DDF9E9}">
      <dgm:prSet/>
      <dgm:spPr/>
      <dgm:t>
        <a:bodyPr/>
        <a:lstStyle/>
        <a:p>
          <a:endParaRPr lang="en-US"/>
        </a:p>
      </dgm:t>
    </dgm:pt>
    <dgm:pt modelId="{FFC3E94A-6152-4A46-BCF7-4745974E8D15}" type="sibTrans" cxnId="{2555180A-946A-4FFB-9A3C-5F4533DDF9E9}">
      <dgm:prSet/>
      <dgm:spPr/>
      <dgm:t>
        <a:bodyPr/>
        <a:lstStyle/>
        <a:p>
          <a:endParaRPr lang="en-US"/>
        </a:p>
      </dgm:t>
    </dgm:pt>
    <dgm:pt modelId="{F13CA7B4-A452-4158-ADD1-3AA92630D8BD}" type="pres">
      <dgm:prSet presAssocID="{F64CD809-C05A-435A-9E12-022463B38E61}" presName="root" presStyleCnt="0">
        <dgm:presLayoutVars>
          <dgm:dir/>
          <dgm:resizeHandles val="exact"/>
        </dgm:presLayoutVars>
      </dgm:prSet>
      <dgm:spPr/>
    </dgm:pt>
    <dgm:pt modelId="{22D0DC41-9F5D-4798-BA2D-C19D9120D1F5}" type="pres">
      <dgm:prSet presAssocID="{6ABFEE4C-C637-45D1-BAB5-AB9CCCB7A8D1}" presName="compNode" presStyleCnt="0"/>
      <dgm:spPr/>
    </dgm:pt>
    <dgm:pt modelId="{50F93C0D-66FA-4FCA-9D80-CA243428AC42}" type="pres">
      <dgm:prSet presAssocID="{6ABFEE4C-C637-45D1-BAB5-AB9CCCB7A8D1}" presName="bgRect" presStyleLbl="bgShp" presStyleIdx="0" presStyleCnt="3"/>
      <dgm:spPr/>
    </dgm:pt>
    <dgm:pt modelId="{7910D0FA-D55C-462E-B2B4-9AF49554F83A}" type="pres">
      <dgm:prSet presAssocID="{6ABFEE4C-C637-45D1-BAB5-AB9CCCB7A8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8F45CBB-7511-4D95-92DA-00404476032A}" type="pres">
      <dgm:prSet presAssocID="{6ABFEE4C-C637-45D1-BAB5-AB9CCCB7A8D1}" presName="spaceRect" presStyleCnt="0"/>
      <dgm:spPr/>
    </dgm:pt>
    <dgm:pt modelId="{29ED01F5-7017-4B4B-87FD-BC34B60B0F31}" type="pres">
      <dgm:prSet presAssocID="{6ABFEE4C-C637-45D1-BAB5-AB9CCCB7A8D1}" presName="parTx" presStyleLbl="revTx" presStyleIdx="0" presStyleCnt="3">
        <dgm:presLayoutVars>
          <dgm:chMax val="0"/>
          <dgm:chPref val="0"/>
        </dgm:presLayoutVars>
      </dgm:prSet>
      <dgm:spPr/>
    </dgm:pt>
    <dgm:pt modelId="{5FB02E0E-39F6-450C-9695-8C764271CC9B}" type="pres">
      <dgm:prSet presAssocID="{61D2E9BE-C335-4BD2-9AA6-5A01B4D89E90}" presName="sibTrans" presStyleCnt="0"/>
      <dgm:spPr/>
    </dgm:pt>
    <dgm:pt modelId="{8DBE08C9-16EF-4093-8302-814F33EFA3E6}" type="pres">
      <dgm:prSet presAssocID="{06FDEF4B-DA79-4801-ABC6-5311FE5A7DCF}" presName="compNode" presStyleCnt="0"/>
      <dgm:spPr/>
    </dgm:pt>
    <dgm:pt modelId="{C480B3D7-2D2D-421F-9D26-F4AD16C3B2E6}" type="pres">
      <dgm:prSet presAssocID="{06FDEF4B-DA79-4801-ABC6-5311FE5A7DCF}" presName="bgRect" presStyleLbl="bgShp" presStyleIdx="1" presStyleCnt="3"/>
      <dgm:spPr/>
    </dgm:pt>
    <dgm:pt modelId="{7FC8F1E8-4051-4023-BF36-60426A874230}" type="pres">
      <dgm:prSet presAssocID="{06FDEF4B-DA79-4801-ABC6-5311FE5A7D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1B7976C-07A3-476E-BD1B-A054F6D23DF5}" type="pres">
      <dgm:prSet presAssocID="{06FDEF4B-DA79-4801-ABC6-5311FE5A7DCF}" presName="spaceRect" presStyleCnt="0"/>
      <dgm:spPr/>
    </dgm:pt>
    <dgm:pt modelId="{DAFD87B6-D2A7-463B-BBE6-573C14F86598}" type="pres">
      <dgm:prSet presAssocID="{06FDEF4B-DA79-4801-ABC6-5311FE5A7DCF}" presName="parTx" presStyleLbl="revTx" presStyleIdx="1" presStyleCnt="3">
        <dgm:presLayoutVars>
          <dgm:chMax val="0"/>
          <dgm:chPref val="0"/>
        </dgm:presLayoutVars>
      </dgm:prSet>
      <dgm:spPr/>
    </dgm:pt>
    <dgm:pt modelId="{64017847-D220-4AD4-8959-A8FC25160D15}" type="pres">
      <dgm:prSet presAssocID="{34F5534A-F2CC-4FA9-85C1-7E7E79124F53}" presName="sibTrans" presStyleCnt="0"/>
      <dgm:spPr/>
    </dgm:pt>
    <dgm:pt modelId="{B3B817CD-8DFE-4F4C-AB4E-644208AD9304}" type="pres">
      <dgm:prSet presAssocID="{FC18323B-308C-4475-89FC-EAEB8A047E50}" presName="compNode" presStyleCnt="0"/>
      <dgm:spPr/>
    </dgm:pt>
    <dgm:pt modelId="{0206A6B4-EB34-428E-9234-F0ECD29745D6}" type="pres">
      <dgm:prSet presAssocID="{FC18323B-308C-4475-89FC-EAEB8A047E50}" presName="bgRect" presStyleLbl="bgShp" presStyleIdx="2" presStyleCnt="3"/>
      <dgm:spPr/>
    </dgm:pt>
    <dgm:pt modelId="{04F8206B-435C-4D22-86A4-8911D6762375}" type="pres">
      <dgm:prSet presAssocID="{FC18323B-308C-4475-89FC-EAEB8A047E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297E6E3-E3A0-4AC5-8EE5-08488AB50509}" type="pres">
      <dgm:prSet presAssocID="{FC18323B-308C-4475-89FC-EAEB8A047E50}" presName="spaceRect" presStyleCnt="0"/>
      <dgm:spPr/>
    </dgm:pt>
    <dgm:pt modelId="{CEA8D295-1F6F-4225-9CDA-FF5DA4537167}" type="pres">
      <dgm:prSet presAssocID="{FC18323B-308C-4475-89FC-EAEB8A047E50}" presName="parTx" presStyleLbl="revTx" presStyleIdx="2" presStyleCnt="3">
        <dgm:presLayoutVars>
          <dgm:chMax val="0"/>
          <dgm:chPref val="0"/>
        </dgm:presLayoutVars>
      </dgm:prSet>
      <dgm:spPr/>
    </dgm:pt>
  </dgm:ptLst>
  <dgm:cxnLst>
    <dgm:cxn modelId="{98975A00-C730-4978-9FDB-82CAA64CD4C1}" srcId="{F64CD809-C05A-435A-9E12-022463B38E61}" destId="{6ABFEE4C-C637-45D1-BAB5-AB9CCCB7A8D1}" srcOrd="0" destOrd="0" parTransId="{23A99A04-6E2E-44C7-8224-A4F9C85F89CD}" sibTransId="{61D2E9BE-C335-4BD2-9AA6-5A01B4D89E90}"/>
    <dgm:cxn modelId="{2555180A-946A-4FFB-9A3C-5F4533DDF9E9}" srcId="{F64CD809-C05A-435A-9E12-022463B38E61}" destId="{FC18323B-308C-4475-89FC-EAEB8A047E50}" srcOrd="2" destOrd="0" parTransId="{23254925-7967-43D2-B3BA-E9CDBCCE86B3}" sibTransId="{FFC3E94A-6152-4A46-BCF7-4745974E8D15}"/>
    <dgm:cxn modelId="{7175BD23-06FE-49FA-B055-DE7D04607D63}" type="presOf" srcId="{06FDEF4B-DA79-4801-ABC6-5311FE5A7DCF}" destId="{DAFD87B6-D2A7-463B-BBE6-573C14F86598}" srcOrd="0" destOrd="0" presId="urn:microsoft.com/office/officeart/2018/2/layout/IconVerticalSolidList"/>
    <dgm:cxn modelId="{C0160676-3080-4F1C-B33F-6E4E95906D18}" type="presOf" srcId="{FC18323B-308C-4475-89FC-EAEB8A047E50}" destId="{CEA8D295-1F6F-4225-9CDA-FF5DA4537167}" srcOrd="0" destOrd="0" presId="urn:microsoft.com/office/officeart/2018/2/layout/IconVerticalSolidList"/>
    <dgm:cxn modelId="{F913EF96-244F-44F1-92AC-AB886D6021CF}" type="presOf" srcId="{6ABFEE4C-C637-45D1-BAB5-AB9CCCB7A8D1}" destId="{29ED01F5-7017-4B4B-87FD-BC34B60B0F31}" srcOrd="0" destOrd="0" presId="urn:microsoft.com/office/officeart/2018/2/layout/IconVerticalSolidList"/>
    <dgm:cxn modelId="{D706E5F7-4B37-4341-90B3-AA262F7DE22B}" type="presOf" srcId="{F64CD809-C05A-435A-9E12-022463B38E61}" destId="{F13CA7B4-A452-4158-ADD1-3AA92630D8BD}" srcOrd="0" destOrd="0" presId="urn:microsoft.com/office/officeart/2018/2/layout/IconVerticalSolidList"/>
    <dgm:cxn modelId="{6E696DF9-6DA8-446F-A163-7954C0716B5B}" srcId="{F64CD809-C05A-435A-9E12-022463B38E61}" destId="{06FDEF4B-DA79-4801-ABC6-5311FE5A7DCF}" srcOrd="1" destOrd="0" parTransId="{0B384B7F-4C89-460B-92A8-290947CF66CA}" sibTransId="{34F5534A-F2CC-4FA9-85C1-7E7E79124F53}"/>
    <dgm:cxn modelId="{21FF8484-B81C-4C2F-A666-89D82B1783A3}" type="presParOf" srcId="{F13CA7B4-A452-4158-ADD1-3AA92630D8BD}" destId="{22D0DC41-9F5D-4798-BA2D-C19D9120D1F5}" srcOrd="0" destOrd="0" presId="urn:microsoft.com/office/officeart/2018/2/layout/IconVerticalSolidList"/>
    <dgm:cxn modelId="{F9531CD6-B9A8-423A-959D-CB8AD7507D38}" type="presParOf" srcId="{22D0DC41-9F5D-4798-BA2D-C19D9120D1F5}" destId="{50F93C0D-66FA-4FCA-9D80-CA243428AC42}" srcOrd="0" destOrd="0" presId="urn:microsoft.com/office/officeart/2018/2/layout/IconVerticalSolidList"/>
    <dgm:cxn modelId="{F508642B-3391-4DFB-A48D-F3073C6466F2}" type="presParOf" srcId="{22D0DC41-9F5D-4798-BA2D-C19D9120D1F5}" destId="{7910D0FA-D55C-462E-B2B4-9AF49554F83A}" srcOrd="1" destOrd="0" presId="urn:microsoft.com/office/officeart/2018/2/layout/IconVerticalSolidList"/>
    <dgm:cxn modelId="{A7944CA5-9207-45E8-9CE4-F06AA28E3CFD}" type="presParOf" srcId="{22D0DC41-9F5D-4798-BA2D-C19D9120D1F5}" destId="{B8F45CBB-7511-4D95-92DA-00404476032A}" srcOrd="2" destOrd="0" presId="urn:microsoft.com/office/officeart/2018/2/layout/IconVerticalSolidList"/>
    <dgm:cxn modelId="{1930BC38-925D-4A60-9A00-372428C3DCDF}" type="presParOf" srcId="{22D0DC41-9F5D-4798-BA2D-C19D9120D1F5}" destId="{29ED01F5-7017-4B4B-87FD-BC34B60B0F31}" srcOrd="3" destOrd="0" presId="urn:microsoft.com/office/officeart/2018/2/layout/IconVerticalSolidList"/>
    <dgm:cxn modelId="{6333801B-C768-482C-BAFF-F5857EF5D2CB}" type="presParOf" srcId="{F13CA7B4-A452-4158-ADD1-3AA92630D8BD}" destId="{5FB02E0E-39F6-450C-9695-8C764271CC9B}" srcOrd="1" destOrd="0" presId="urn:microsoft.com/office/officeart/2018/2/layout/IconVerticalSolidList"/>
    <dgm:cxn modelId="{1B606335-CB67-4B27-829D-13EAE26A4E95}" type="presParOf" srcId="{F13CA7B4-A452-4158-ADD1-3AA92630D8BD}" destId="{8DBE08C9-16EF-4093-8302-814F33EFA3E6}" srcOrd="2" destOrd="0" presId="urn:microsoft.com/office/officeart/2018/2/layout/IconVerticalSolidList"/>
    <dgm:cxn modelId="{01E4205B-A0DF-4A12-BBCB-B985C6930311}" type="presParOf" srcId="{8DBE08C9-16EF-4093-8302-814F33EFA3E6}" destId="{C480B3D7-2D2D-421F-9D26-F4AD16C3B2E6}" srcOrd="0" destOrd="0" presId="urn:microsoft.com/office/officeart/2018/2/layout/IconVerticalSolidList"/>
    <dgm:cxn modelId="{B8EB2E7F-C9D7-4251-9E9B-B30C9D571A32}" type="presParOf" srcId="{8DBE08C9-16EF-4093-8302-814F33EFA3E6}" destId="{7FC8F1E8-4051-4023-BF36-60426A874230}" srcOrd="1" destOrd="0" presId="urn:microsoft.com/office/officeart/2018/2/layout/IconVerticalSolidList"/>
    <dgm:cxn modelId="{801751C8-B9C0-4D2A-A1A0-F191BCB3D250}" type="presParOf" srcId="{8DBE08C9-16EF-4093-8302-814F33EFA3E6}" destId="{A1B7976C-07A3-476E-BD1B-A054F6D23DF5}" srcOrd="2" destOrd="0" presId="urn:microsoft.com/office/officeart/2018/2/layout/IconVerticalSolidList"/>
    <dgm:cxn modelId="{0EC9168C-2722-4002-B33D-6A70ED0386D3}" type="presParOf" srcId="{8DBE08C9-16EF-4093-8302-814F33EFA3E6}" destId="{DAFD87B6-D2A7-463B-BBE6-573C14F86598}" srcOrd="3" destOrd="0" presId="urn:microsoft.com/office/officeart/2018/2/layout/IconVerticalSolidList"/>
    <dgm:cxn modelId="{7FDD75A8-17C9-43F6-B735-D3E475A00277}" type="presParOf" srcId="{F13CA7B4-A452-4158-ADD1-3AA92630D8BD}" destId="{64017847-D220-4AD4-8959-A8FC25160D15}" srcOrd="3" destOrd="0" presId="urn:microsoft.com/office/officeart/2018/2/layout/IconVerticalSolidList"/>
    <dgm:cxn modelId="{D4748A4A-02CD-4564-AD9C-DC6A43A3D65A}" type="presParOf" srcId="{F13CA7B4-A452-4158-ADD1-3AA92630D8BD}" destId="{B3B817CD-8DFE-4F4C-AB4E-644208AD9304}" srcOrd="4" destOrd="0" presId="urn:microsoft.com/office/officeart/2018/2/layout/IconVerticalSolidList"/>
    <dgm:cxn modelId="{5633AF7A-7863-4748-9622-ADC67D1CD6D5}" type="presParOf" srcId="{B3B817CD-8DFE-4F4C-AB4E-644208AD9304}" destId="{0206A6B4-EB34-428E-9234-F0ECD29745D6}" srcOrd="0" destOrd="0" presId="urn:microsoft.com/office/officeart/2018/2/layout/IconVerticalSolidList"/>
    <dgm:cxn modelId="{69809509-E8F6-44F9-B631-B9C3AE34FABD}" type="presParOf" srcId="{B3B817CD-8DFE-4F4C-AB4E-644208AD9304}" destId="{04F8206B-435C-4D22-86A4-8911D6762375}" srcOrd="1" destOrd="0" presId="urn:microsoft.com/office/officeart/2018/2/layout/IconVerticalSolidList"/>
    <dgm:cxn modelId="{1EE6A2E2-8822-4F1B-8DB4-3E303BCD43CC}" type="presParOf" srcId="{B3B817CD-8DFE-4F4C-AB4E-644208AD9304}" destId="{4297E6E3-E3A0-4AC5-8EE5-08488AB50509}" srcOrd="2" destOrd="0" presId="urn:microsoft.com/office/officeart/2018/2/layout/IconVerticalSolidList"/>
    <dgm:cxn modelId="{D394D349-66AE-44AD-B946-3EE6617DF87D}" type="presParOf" srcId="{B3B817CD-8DFE-4F4C-AB4E-644208AD9304}" destId="{CEA8D295-1F6F-4225-9CDA-FF5DA45371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CD809-C05A-435A-9E12-022463B38E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BFEE4C-C637-45D1-BAB5-AB9CCCB7A8D1}">
      <dgm:prSet/>
      <dgm:spPr/>
      <dgm:t>
        <a:bodyPr/>
        <a:lstStyle/>
        <a:p>
          <a:r>
            <a:rPr lang="en-US"/>
            <a:t>Identify key concepts about public health</a:t>
          </a:r>
        </a:p>
      </dgm:t>
    </dgm:pt>
    <dgm:pt modelId="{23A99A04-6E2E-44C7-8224-A4F9C85F89CD}" type="parTrans" cxnId="{98975A00-C730-4978-9FDB-82CAA64CD4C1}">
      <dgm:prSet/>
      <dgm:spPr/>
      <dgm:t>
        <a:bodyPr/>
        <a:lstStyle/>
        <a:p>
          <a:endParaRPr lang="en-US"/>
        </a:p>
      </dgm:t>
    </dgm:pt>
    <dgm:pt modelId="{61D2E9BE-C335-4BD2-9AA6-5A01B4D89E90}" type="sibTrans" cxnId="{98975A00-C730-4978-9FDB-82CAA64CD4C1}">
      <dgm:prSet/>
      <dgm:spPr/>
      <dgm:t>
        <a:bodyPr/>
        <a:lstStyle/>
        <a:p>
          <a:endParaRPr lang="en-US"/>
        </a:p>
      </dgm:t>
    </dgm:pt>
    <dgm:pt modelId="{06FDEF4B-DA79-4801-ABC6-5311FE5A7DCF}">
      <dgm:prSet/>
      <dgm:spPr/>
      <dgm:t>
        <a:bodyPr/>
        <a:lstStyle/>
        <a:p>
          <a:r>
            <a:rPr lang="en-US" dirty="0"/>
            <a:t>Recognize how you may already by supporting public health in your work </a:t>
          </a:r>
        </a:p>
      </dgm:t>
    </dgm:pt>
    <dgm:pt modelId="{0B384B7F-4C89-460B-92A8-290947CF66CA}" type="parTrans" cxnId="{6E696DF9-6DA8-446F-A163-7954C0716B5B}">
      <dgm:prSet/>
      <dgm:spPr/>
      <dgm:t>
        <a:bodyPr/>
        <a:lstStyle/>
        <a:p>
          <a:endParaRPr lang="en-US"/>
        </a:p>
      </dgm:t>
    </dgm:pt>
    <dgm:pt modelId="{34F5534A-F2CC-4FA9-85C1-7E7E79124F53}" type="sibTrans" cxnId="{6E696DF9-6DA8-446F-A163-7954C0716B5B}">
      <dgm:prSet/>
      <dgm:spPr/>
      <dgm:t>
        <a:bodyPr/>
        <a:lstStyle/>
        <a:p>
          <a:endParaRPr lang="en-US"/>
        </a:p>
      </dgm:t>
    </dgm:pt>
    <dgm:pt modelId="{FC18323B-308C-4475-89FC-EAEB8A047E50}">
      <dgm:prSet/>
      <dgm:spPr/>
      <dgm:t>
        <a:bodyPr/>
        <a:lstStyle/>
        <a:p>
          <a:r>
            <a:rPr lang="en-US" dirty="0"/>
            <a:t>Discuss how you are able to strategically work with partners to support public health</a:t>
          </a:r>
        </a:p>
      </dgm:t>
    </dgm:pt>
    <dgm:pt modelId="{23254925-7967-43D2-B3BA-E9CDBCCE86B3}" type="parTrans" cxnId="{2555180A-946A-4FFB-9A3C-5F4533DDF9E9}">
      <dgm:prSet/>
      <dgm:spPr/>
      <dgm:t>
        <a:bodyPr/>
        <a:lstStyle/>
        <a:p>
          <a:endParaRPr lang="en-US"/>
        </a:p>
      </dgm:t>
    </dgm:pt>
    <dgm:pt modelId="{FFC3E94A-6152-4A46-BCF7-4745974E8D15}" type="sibTrans" cxnId="{2555180A-946A-4FFB-9A3C-5F4533DDF9E9}">
      <dgm:prSet/>
      <dgm:spPr/>
      <dgm:t>
        <a:bodyPr/>
        <a:lstStyle/>
        <a:p>
          <a:endParaRPr lang="en-US"/>
        </a:p>
      </dgm:t>
    </dgm:pt>
    <dgm:pt modelId="{F13CA7B4-A452-4158-ADD1-3AA92630D8BD}" type="pres">
      <dgm:prSet presAssocID="{F64CD809-C05A-435A-9E12-022463B38E61}" presName="root" presStyleCnt="0">
        <dgm:presLayoutVars>
          <dgm:dir/>
          <dgm:resizeHandles val="exact"/>
        </dgm:presLayoutVars>
      </dgm:prSet>
      <dgm:spPr/>
    </dgm:pt>
    <dgm:pt modelId="{22D0DC41-9F5D-4798-BA2D-C19D9120D1F5}" type="pres">
      <dgm:prSet presAssocID="{6ABFEE4C-C637-45D1-BAB5-AB9CCCB7A8D1}" presName="compNode" presStyleCnt="0"/>
      <dgm:spPr/>
    </dgm:pt>
    <dgm:pt modelId="{50F93C0D-66FA-4FCA-9D80-CA243428AC42}" type="pres">
      <dgm:prSet presAssocID="{6ABFEE4C-C637-45D1-BAB5-AB9CCCB7A8D1}" presName="bgRect" presStyleLbl="bgShp" presStyleIdx="0" presStyleCnt="3"/>
      <dgm:spPr/>
    </dgm:pt>
    <dgm:pt modelId="{7910D0FA-D55C-462E-B2B4-9AF49554F83A}" type="pres">
      <dgm:prSet presAssocID="{6ABFEE4C-C637-45D1-BAB5-AB9CCCB7A8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8F45CBB-7511-4D95-92DA-00404476032A}" type="pres">
      <dgm:prSet presAssocID="{6ABFEE4C-C637-45D1-BAB5-AB9CCCB7A8D1}" presName="spaceRect" presStyleCnt="0"/>
      <dgm:spPr/>
    </dgm:pt>
    <dgm:pt modelId="{29ED01F5-7017-4B4B-87FD-BC34B60B0F31}" type="pres">
      <dgm:prSet presAssocID="{6ABFEE4C-C637-45D1-BAB5-AB9CCCB7A8D1}" presName="parTx" presStyleLbl="revTx" presStyleIdx="0" presStyleCnt="3">
        <dgm:presLayoutVars>
          <dgm:chMax val="0"/>
          <dgm:chPref val="0"/>
        </dgm:presLayoutVars>
      </dgm:prSet>
      <dgm:spPr/>
    </dgm:pt>
    <dgm:pt modelId="{5FB02E0E-39F6-450C-9695-8C764271CC9B}" type="pres">
      <dgm:prSet presAssocID="{61D2E9BE-C335-4BD2-9AA6-5A01B4D89E90}" presName="sibTrans" presStyleCnt="0"/>
      <dgm:spPr/>
    </dgm:pt>
    <dgm:pt modelId="{8DBE08C9-16EF-4093-8302-814F33EFA3E6}" type="pres">
      <dgm:prSet presAssocID="{06FDEF4B-DA79-4801-ABC6-5311FE5A7DCF}" presName="compNode" presStyleCnt="0"/>
      <dgm:spPr/>
    </dgm:pt>
    <dgm:pt modelId="{C480B3D7-2D2D-421F-9D26-F4AD16C3B2E6}" type="pres">
      <dgm:prSet presAssocID="{06FDEF4B-DA79-4801-ABC6-5311FE5A7DCF}" presName="bgRect" presStyleLbl="bgShp" presStyleIdx="1" presStyleCnt="3"/>
      <dgm:spPr/>
    </dgm:pt>
    <dgm:pt modelId="{7FC8F1E8-4051-4023-BF36-60426A874230}" type="pres">
      <dgm:prSet presAssocID="{06FDEF4B-DA79-4801-ABC6-5311FE5A7D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1B7976C-07A3-476E-BD1B-A054F6D23DF5}" type="pres">
      <dgm:prSet presAssocID="{06FDEF4B-DA79-4801-ABC6-5311FE5A7DCF}" presName="spaceRect" presStyleCnt="0"/>
      <dgm:spPr/>
    </dgm:pt>
    <dgm:pt modelId="{DAFD87B6-D2A7-463B-BBE6-573C14F86598}" type="pres">
      <dgm:prSet presAssocID="{06FDEF4B-DA79-4801-ABC6-5311FE5A7DCF}" presName="parTx" presStyleLbl="revTx" presStyleIdx="1" presStyleCnt="3">
        <dgm:presLayoutVars>
          <dgm:chMax val="0"/>
          <dgm:chPref val="0"/>
        </dgm:presLayoutVars>
      </dgm:prSet>
      <dgm:spPr/>
    </dgm:pt>
    <dgm:pt modelId="{64017847-D220-4AD4-8959-A8FC25160D15}" type="pres">
      <dgm:prSet presAssocID="{34F5534A-F2CC-4FA9-85C1-7E7E79124F53}" presName="sibTrans" presStyleCnt="0"/>
      <dgm:spPr/>
    </dgm:pt>
    <dgm:pt modelId="{B3B817CD-8DFE-4F4C-AB4E-644208AD9304}" type="pres">
      <dgm:prSet presAssocID="{FC18323B-308C-4475-89FC-EAEB8A047E50}" presName="compNode" presStyleCnt="0"/>
      <dgm:spPr/>
    </dgm:pt>
    <dgm:pt modelId="{0206A6B4-EB34-428E-9234-F0ECD29745D6}" type="pres">
      <dgm:prSet presAssocID="{FC18323B-308C-4475-89FC-EAEB8A047E50}" presName="bgRect" presStyleLbl="bgShp" presStyleIdx="2" presStyleCnt="3"/>
      <dgm:spPr/>
    </dgm:pt>
    <dgm:pt modelId="{04F8206B-435C-4D22-86A4-8911D6762375}" type="pres">
      <dgm:prSet presAssocID="{FC18323B-308C-4475-89FC-EAEB8A047E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297E6E3-E3A0-4AC5-8EE5-08488AB50509}" type="pres">
      <dgm:prSet presAssocID="{FC18323B-308C-4475-89FC-EAEB8A047E50}" presName="spaceRect" presStyleCnt="0"/>
      <dgm:spPr/>
    </dgm:pt>
    <dgm:pt modelId="{CEA8D295-1F6F-4225-9CDA-FF5DA4537167}" type="pres">
      <dgm:prSet presAssocID="{FC18323B-308C-4475-89FC-EAEB8A047E50}" presName="parTx" presStyleLbl="revTx" presStyleIdx="2" presStyleCnt="3">
        <dgm:presLayoutVars>
          <dgm:chMax val="0"/>
          <dgm:chPref val="0"/>
        </dgm:presLayoutVars>
      </dgm:prSet>
      <dgm:spPr/>
    </dgm:pt>
  </dgm:ptLst>
  <dgm:cxnLst>
    <dgm:cxn modelId="{98975A00-C730-4978-9FDB-82CAA64CD4C1}" srcId="{F64CD809-C05A-435A-9E12-022463B38E61}" destId="{6ABFEE4C-C637-45D1-BAB5-AB9CCCB7A8D1}" srcOrd="0" destOrd="0" parTransId="{23A99A04-6E2E-44C7-8224-A4F9C85F89CD}" sibTransId="{61D2E9BE-C335-4BD2-9AA6-5A01B4D89E90}"/>
    <dgm:cxn modelId="{2555180A-946A-4FFB-9A3C-5F4533DDF9E9}" srcId="{F64CD809-C05A-435A-9E12-022463B38E61}" destId="{FC18323B-308C-4475-89FC-EAEB8A047E50}" srcOrd="2" destOrd="0" parTransId="{23254925-7967-43D2-B3BA-E9CDBCCE86B3}" sibTransId="{FFC3E94A-6152-4A46-BCF7-4745974E8D15}"/>
    <dgm:cxn modelId="{7175BD23-06FE-49FA-B055-DE7D04607D63}" type="presOf" srcId="{06FDEF4B-DA79-4801-ABC6-5311FE5A7DCF}" destId="{DAFD87B6-D2A7-463B-BBE6-573C14F86598}" srcOrd="0" destOrd="0" presId="urn:microsoft.com/office/officeart/2018/2/layout/IconVerticalSolidList"/>
    <dgm:cxn modelId="{C0160676-3080-4F1C-B33F-6E4E95906D18}" type="presOf" srcId="{FC18323B-308C-4475-89FC-EAEB8A047E50}" destId="{CEA8D295-1F6F-4225-9CDA-FF5DA4537167}" srcOrd="0" destOrd="0" presId="urn:microsoft.com/office/officeart/2018/2/layout/IconVerticalSolidList"/>
    <dgm:cxn modelId="{F913EF96-244F-44F1-92AC-AB886D6021CF}" type="presOf" srcId="{6ABFEE4C-C637-45D1-BAB5-AB9CCCB7A8D1}" destId="{29ED01F5-7017-4B4B-87FD-BC34B60B0F31}" srcOrd="0" destOrd="0" presId="urn:microsoft.com/office/officeart/2018/2/layout/IconVerticalSolidList"/>
    <dgm:cxn modelId="{D706E5F7-4B37-4341-90B3-AA262F7DE22B}" type="presOf" srcId="{F64CD809-C05A-435A-9E12-022463B38E61}" destId="{F13CA7B4-A452-4158-ADD1-3AA92630D8BD}" srcOrd="0" destOrd="0" presId="urn:microsoft.com/office/officeart/2018/2/layout/IconVerticalSolidList"/>
    <dgm:cxn modelId="{6E696DF9-6DA8-446F-A163-7954C0716B5B}" srcId="{F64CD809-C05A-435A-9E12-022463B38E61}" destId="{06FDEF4B-DA79-4801-ABC6-5311FE5A7DCF}" srcOrd="1" destOrd="0" parTransId="{0B384B7F-4C89-460B-92A8-290947CF66CA}" sibTransId="{34F5534A-F2CC-4FA9-85C1-7E7E79124F53}"/>
    <dgm:cxn modelId="{21FF8484-B81C-4C2F-A666-89D82B1783A3}" type="presParOf" srcId="{F13CA7B4-A452-4158-ADD1-3AA92630D8BD}" destId="{22D0DC41-9F5D-4798-BA2D-C19D9120D1F5}" srcOrd="0" destOrd="0" presId="urn:microsoft.com/office/officeart/2018/2/layout/IconVerticalSolidList"/>
    <dgm:cxn modelId="{F9531CD6-B9A8-423A-959D-CB8AD7507D38}" type="presParOf" srcId="{22D0DC41-9F5D-4798-BA2D-C19D9120D1F5}" destId="{50F93C0D-66FA-4FCA-9D80-CA243428AC42}" srcOrd="0" destOrd="0" presId="urn:microsoft.com/office/officeart/2018/2/layout/IconVerticalSolidList"/>
    <dgm:cxn modelId="{F508642B-3391-4DFB-A48D-F3073C6466F2}" type="presParOf" srcId="{22D0DC41-9F5D-4798-BA2D-C19D9120D1F5}" destId="{7910D0FA-D55C-462E-B2B4-9AF49554F83A}" srcOrd="1" destOrd="0" presId="urn:microsoft.com/office/officeart/2018/2/layout/IconVerticalSolidList"/>
    <dgm:cxn modelId="{A7944CA5-9207-45E8-9CE4-F06AA28E3CFD}" type="presParOf" srcId="{22D0DC41-9F5D-4798-BA2D-C19D9120D1F5}" destId="{B8F45CBB-7511-4D95-92DA-00404476032A}" srcOrd="2" destOrd="0" presId="urn:microsoft.com/office/officeart/2018/2/layout/IconVerticalSolidList"/>
    <dgm:cxn modelId="{1930BC38-925D-4A60-9A00-372428C3DCDF}" type="presParOf" srcId="{22D0DC41-9F5D-4798-BA2D-C19D9120D1F5}" destId="{29ED01F5-7017-4B4B-87FD-BC34B60B0F31}" srcOrd="3" destOrd="0" presId="urn:microsoft.com/office/officeart/2018/2/layout/IconVerticalSolidList"/>
    <dgm:cxn modelId="{6333801B-C768-482C-BAFF-F5857EF5D2CB}" type="presParOf" srcId="{F13CA7B4-A452-4158-ADD1-3AA92630D8BD}" destId="{5FB02E0E-39F6-450C-9695-8C764271CC9B}" srcOrd="1" destOrd="0" presId="urn:microsoft.com/office/officeart/2018/2/layout/IconVerticalSolidList"/>
    <dgm:cxn modelId="{1B606335-CB67-4B27-829D-13EAE26A4E95}" type="presParOf" srcId="{F13CA7B4-A452-4158-ADD1-3AA92630D8BD}" destId="{8DBE08C9-16EF-4093-8302-814F33EFA3E6}" srcOrd="2" destOrd="0" presId="urn:microsoft.com/office/officeart/2018/2/layout/IconVerticalSolidList"/>
    <dgm:cxn modelId="{01E4205B-A0DF-4A12-BBCB-B985C6930311}" type="presParOf" srcId="{8DBE08C9-16EF-4093-8302-814F33EFA3E6}" destId="{C480B3D7-2D2D-421F-9D26-F4AD16C3B2E6}" srcOrd="0" destOrd="0" presId="urn:microsoft.com/office/officeart/2018/2/layout/IconVerticalSolidList"/>
    <dgm:cxn modelId="{B8EB2E7F-C9D7-4251-9E9B-B30C9D571A32}" type="presParOf" srcId="{8DBE08C9-16EF-4093-8302-814F33EFA3E6}" destId="{7FC8F1E8-4051-4023-BF36-60426A874230}" srcOrd="1" destOrd="0" presId="urn:microsoft.com/office/officeart/2018/2/layout/IconVerticalSolidList"/>
    <dgm:cxn modelId="{801751C8-B9C0-4D2A-A1A0-F191BCB3D250}" type="presParOf" srcId="{8DBE08C9-16EF-4093-8302-814F33EFA3E6}" destId="{A1B7976C-07A3-476E-BD1B-A054F6D23DF5}" srcOrd="2" destOrd="0" presId="urn:microsoft.com/office/officeart/2018/2/layout/IconVerticalSolidList"/>
    <dgm:cxn modelId="{0EC9168C-2722-4002-B33D-6A70ED0386D3}" type="presParOf" srcId="{8DBE08C9-16EF-4093-8302-814F33EFA3E6}" destId="{DAFD87B6-D2A7-463B-BBE6-573C14F86598}" srcOrd="3" destOrd="0" presId="urn:microsoft.com/office/officeart/2018/2/layout/IconVerticalSolidList"/>
    <dgm:cxn modelId="{7FDD75A8-17C9-43F6-B735-D3E475A00277}" type="presParOf" srcId="{F13CA7B4-A452-4158-ADD1-3AA92630D8BD}" destId="{64017847-D220-4AD4-8959-A8FC25160D15}" srcOrd="3" destOrd="0" presId="urn:microsoft.com/office/officeart/2018/2/layout/IconVerticalSolidList"/>
    <dgm:cxn modelId="{D4748A4A-02CD-4564-AD9C-DC6A43A3D65A}" type="presParOf" srcId="{F13CA7B4-A452-4158-ADD1-3AA92630D8BD}" destId="{B3B817CD-8DFE-4F4C-AB4E-644208AD9304}" srcOrd="4" destOrd="0" presId="urn:microsoft.com/office/officeart/2018/2/layout/IconVerticalSolidList"/>
    <dgm:cxn modelId="{5633AF7A-7863-4748-9622-ADC67D1CD6D5}" type="presParOf" srcId="{B3B817CD-8DFE-4F4C-AB4E-644208AD9304}" destId="{0206A6B4-EB34-428E-9234-F0ECD29745D6}" srcOrd="0" destOrd="0" presId="urn:microsoft.com/office/officeart/2018/2/layout/IconVerticalSolidList"/>
    <dgm:cxn modelId="{69809509-E8F6-44F9-B631-B9C3AE34FABD}" type="presParOf" srcId="{B3B817CD-8DFE-4F4C-AB4E-644208AD9304}" destId="{04F8206B-435C-4D22-86A4-8911D6762375}" srcOrd="1" destOrd="0" presId="urn:microsoft.com/office/officeart/2018/2/layout/IconVerticalSolidList"/>
    <dgm:cxn modelId="{1EE6A2E2-8822-4F1B-8DB4-3E303BCD43CC}" type="presParOf" srcId="{B3B817CD-8DFE-4F4C-AB4E-644208AD9304}" destId="{4297E6E3-E3A0-4AC5-8EE5-08488AB50509}" srcOrd="2" destOrd="0" presId="urn:microsoft.com/office/officeart/2018/2/layout/IconVerticalSolidList"/>
    <dgm:cxn modelId="{D394D349-66AE-44AD-B946-3EE6617DF87D}" type="presParOf" srcId="{B3B817CD-8DFE-4F4C-AB4E-644208AD9304}" destId="{CEA8D295-1F6F-4225-9CDA-FF5DA45371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320997-96EA-40A4-B09D-84E011585EE7}" type="doc">
      <dgm:prSet loTypeId="urn:microsoft.com/office/officeart/2016/7/layout/VerticalDownArrowProcess" loCatId="process" qsTypeId="urn:microsoft.com/office/officeart/2005/8/quickstyle/simple5" qsCatId="simple" csTypeId="urn:microsoft.com/office/officeart/2005/8/colors/accent1_2" csCatId="accent1" phldr="1"/>
      <dgm:spPr/>
      <dgm:t>
        <a:bodyPr/>
        <a:lstStyle/>
        <a:p>
          <a:endParaRPr lang="en-US"/>
        </a:p>
      </dgm:t>
    </dgm:pt>
    <dgm:pt modelId="{2830793F-F420-4B61-B85F-2B42B4C45A16}">
      <dgm:prSet/>
      <dgm:spPr/>
      <dgm:t>
        <a:bodyPr/>
        <a:lstStyle/>
        <a:p>
          <a:r>
            <a:rPr lang="en-US"/>
            <a:t>Embrace</a:t>
          </a:r>
        </a:p>
      </dgm:t>
    </dgm:pt>
    <dgm:pt modelId="{9143D285-2F49-4377-9EA0-D4603707F283}" type="parTrans" cxnId="{A9FF2AA4-FFE4-41C9-A617-F2C77F48340A}">
      <dgm:prSet/>
      <dgm:spPr/>
      <dgm:t>
        <a:bodyPr/>
        <a:lstStyle/>
        <a:p>
          <a:endParaRPr lang="en-US"/>
        </a:p>
      </dgm:t>
    </dgm:pt>
    <dgm:pt modelId="{C6FE572F-22CC-4160-9280-C18EEA5B2215}" type="sibTrans" cxnId="{A9FF2AA4-FFE4-41C9-A617-F2C77F48340A}">
      <dgm:prSet/>
      <dgm:spPr/>
      <dgm:t>
        <a:bodyPr/>
        <a:lstStyle/>
        <a:p>
          <a:endParaRPr lang="en-US"/>
        </a:p>
      </dgm:t>
    </dgm:pt>
    <dgm:pt modelId="{B4797EA0-B983-48E1-AE7F-9E24E2F8C3DA}">
      <dgm:prSet/>
      <dgm:spPr/>
      <dgm:t>
        <a:bodyPr/>
        <a:lstStyle/>
        <a:p>
          <a:r>
            <a:rPr lang="en-US" dirty="0"/>
            <a:t>Embrace the Role of Chief Health Strategist</a:t>
          </a:r>
        </a:p>
      </dgm:t>
    </dgm:pt>
    <dgm:pt modelId="{7FF28D74-1DEB-4DCF-AE8A-507CD71B68D4}" type="parTrans" cxnId="{37F11AD7-BFB5-4892-B346-5AE76ABEB969}">
      <dgm:prSet/>
      <dgm:spPr/>
      <dgm:t>
        <a:bodyPr/>
        <a:lstStyle/>
        <a:p>
          <a:endParaRPr lang="en-US"/>
        </a:p>
      </dgm:t>
    </dgm:pt>
    <dgm:pt modelId="{F5DCBE4F-B716-4702-A5AE-E9D4BFF3D866}" type="sibTrans" cxnId="{37F11AD7-BFB5-4892-B346-5AE76ABEB969}">
      <dgm:prSet/>
      <dgm:spPr/>
      <dgm:t>
        <a:bodyPr/>
        <a:lstStyle/>
        <a:p>
          <a:endParaRPr lang="en-US"/>
        </a:p>
      </dgm:t>
    </dgm:pt>
    <dgm:pt modelId="{442F36E1-AFDA-4DB1-8A00-C61FABDB5C81}">
      <dgm:prSet/>
      <dgm:spPr/>
      <dgm:t>
        <a:bodyPr/>
        <a:lstStyle/>
        <a:p>
          <a:r>
            <a:rPr lang="en-US"/>
            <a:t>Engage in</a:t>
          </a:r>
        </a:p>
      </dgm:t>
    </dgm:pt>
    <dgm:pt modelId="{3EDC8206-F106-4A34-B2FA-3D7ABEE483E0}" type="parTrans" cxnId="{63F3E180-5886-46FB-BD51-B8115A84997D}">
      <dgm:prSet/>
      <dgm:spPr/>
      <dgm:t>
        <a:bodyPr/>
        <a:lstStyle/>
        <a:p>
          <a:endParaRPr lang="en-US"/>
        </a:p>
      </dgm:t>
    </dgm:pt>
    <dgm:pt modelId="{3BA2A255-3709-404F-AA44-46B2A4E9ABC2}" type="sibTrans" cxnId="{63F3E180-5886-46FB-BD51-B8115A84997D}">
      <dgm:prSet/>
      <dgm:spPr/>
      <dgm:t>
        <a:bodyPr/>
        <a:lstStyle/>
        <a:p>
          <a:endParaRPr lang="en-US"/>
        </a:p>
      </dgm:t>
    </dgm:pt>
    <dgm:pt modelId="{995EEAEF-46D7-4BCB-A143-18D389A3EAE2}">
      <dgm:prSet/>
      <dgm:spPr/>
      <dgm:t>
        <a:bodyPr/>
        <a:lstStyle/>
        <a:p>
          <a:r>
            <a:rPr lang="en-US"/>
            <a:t>Engage in Cross-Sector Collaboration</a:t>
          </a:r>
        </a:p>
      </dgm:t>
    </dgm:pt>
    <dgm:pt modelId="{28C3A69F-3589-4182-94D9-B2E2CF913FA9}" type="parTrans" cxnId="{3F6CFAA4-7155-4D2D-B5BE-8C6B65A72FBB}">
      <dgm:prSet/>
      <dgm:spPr/>
      <dgm:t>
        <a:bodyPr/>
        <a:lstStyle/>
        <a:p>
          <a:endParaRPr lang="en-US"/>
        </a:p>
      </dgm:t>
    </dgm:pt>
    <dgm:pt modelId="{E6FAC679-BD3E-4E53-9D74-706906D62AEB}" type="sibTrans" cxnId="{3F6CFAA4-7155-4D2D-B5BE-8C6B65A72FBB}">
      <dgm:prSet/>
      <dgm:spPr/>
      <dgm:t>
        <a:bodyPr/>
        <a:lstStyle/>
        <a:p>
          <a:endParaRPr lang="en-US"/>
        </a:p>
      </dgm:t>
    </dgm:pt>
    <dgm:pt modelId="{91F187F5-4403-4F0E-991D-896738DA405D}">
      <dgm:prSet/>
      <dgm:spPr/>
      <dgm:t>
        <a:bodyPr/>
        <a:lstStyle/>
        <a:p>
          <a:r>
            <a:rPr lang="en-US"/>
            <a:t>Seek</a:t>
          </a:r>
        </a:p>
      </dgm:t>
    </dgm:pt>
    <dgm:pt modelId="{4EF104D3-BF7F-4C5A-BF0F-F9BC044E1546}" type="parTrans" cxnId="{F64953D7-8F1D-418F-B780-BF26EBFC27E8}">
      <dgm:prSet/>
      <dgm:spPr/>
      <dgm:t>
        <a:bodyPr/>
        <a:lstStyle/>
        <a:p>
          <a:endParaRPr lang="en-US"/>
        </a:p>
      </dgm:t>
    </dgm:pt>
    <dgm:pt modelId="{A45327D7-1A91-4658-8798-E510BBAE2428}" type="sibTrans" cxnId="{F64953D7-8F1D-418F-B780-BF26EBFC27E8}">
      <dgm:prSet/>
      <dgm:spPr/>
      <dgm:t>
        <a:bodyPr/>
        <a:lstStyle/>
        <a:p>
          <a:endParaRPr lang="en-US"/>
        </a:p>
      </dgm:t>
    </dgm:pt>
    <dgm:pt modelId="{F85D7C5A-B711-4231-8C98-1C6576F41117}">
      <dgm:prSet/>
      <dgm:spPr/>
      <dgm:t>
        <a:bodyPr/>
        <a:lstStyle/>
        <a:p>
          <a:r>
            <a:rPr lang="en-US"/>
            <a:t>Seek PHAB accreditation</a:t>
          </a:r>
        </a:p>
      </dgm:t>
    </dgm:pt>
    <dgm:pt modelId="{C38CFBF8-5D24-401D-9CCC-723BE81D41C9}" type="parTrans" cxnId="{8A0C1A22-52CE-40FD-9353-1A69A61288FF}">
      <dgm:prSet/>
      <dgm:spPr/>
      <dgm:t>
        <a:bodyPr/>
        <a:lstStyle/>
        <a:p>
          <a:endParaRPr lang="en-US"/>
        </a:p>
      </dgm:t>
    </dgm:pt>
    <dgm:pt modelId="{53E7B7F2-CCFA-40A3-845C-2C76988DD1FD}" type="sibTrans" cxnId="{8A0C1A22-52CE-40FD-9353-1A69A61288FF}">
      <dgm:prSet/>
      <dgm:spPr/>
      <dgm:t>
        <a:bodyPr/>
        <a:lstStyle/>
        <a:p>
          <a:endParaRPr lang="en-US"/>
        </a:p>
      </dgm:t>
    </dgm:pt>
    <dgm:pt modelId="{70F6B2CD-9FB0-4D04-A37D-D0B114860A65}">
      <dgm:prSet/>
      <dgm:spPr/>
      <dgm:t>
        <a:bodyPr/>
        <a:lstStyle/>
        <a:p>
          <a:r>
            <a:rPr lang="en-US"/>
            <a:t>Gather</a:t>
          </a:r>
        </a:p>
      </dgm:t>
    </dgm:pt>
    <dgm:pt modelId="{87FE0A53-FF92-4F96-8909-08B9802419AC}" type="parTrans" cxnId="{29AF3608-CA38-4A27-A67C-E666BFB960A9}">
      <dgm:prSet/>
      <dgm:spPr/>
      <dgm:t>
        <a:bodyPr/>
        <a:lstStyle/>
        <a:p>
          <a:endParaRPr lang="en-US"/>
        </a:p>
      </dgm:t>
    </dgm:pt>
    <dgm:pt modelId="{5ED187AC-A337-42D1-B7EE-60969C3B7BEC}" type="sibTrans" cxnId="{29AF3608-CA38-4A27-A67C-E666BFB960A9}">
      <dgm:prSet/>
      <dgm:spPr/>
      <dgm:t>
        <a:bodyPr/>
        <a:lstStyle/>
        <a:p>
          <a:endParaRPr lang="en-US"/>
        </a:p>
      </dgm:t>
    </dgm:pt>
    <dgm:pt modelId="{D86BB7EA-A3DC-4D5F-8D17-BF6BD9A691AE}">
      <dgm:prSet/>
      <dgm:spPr/>
      <dgm:t>
        <a:bodyPr/>
        <a:lstStyle/>
        <a:p>
          <a:r>
            <a:rPr lang="en-US" dirty="0"/>
            <a:t>Gather, Timely Relevant Actionable Data</a:t>
          </a:r>
        </a:p>
      </dgm:t>
    </dgm:pt>
    <dgm:pt modelId="{618941BE-1846-41BD-9246-15D0D69BA4C0}" type="parTrans" cxnId="{400C16C1-8C40-42EE-8D44-09E43600E886}">
      <dgm:prSet/>
      <dgm:spPr/>
      <dgm:t>
        <a:bodyPr/>
        <a:lstStyle/>
        <a:p>
          <a:endParaRPr lang="en-US"/>
        </a:p>
      </dgm:t>
    </dgm:pt>
    <dgm:pt modelId="{D2627F53-46FB-42F4-9B98-81BE451D1409}" type="sibTrans" cxnId="{400C16C1-8C40-42EE-8D44-09E43600E886}">
      <dgm:prSet/>
      <dgm:spPr/>
      <dgm:t>
        <a:bodyPr/>
        <a:lstStyle/>
        <a:p>
          <a:endParaRPr lang="en-US"/>
        </a:p>
      </dgm:t>
    </dgm:pt>
    <dgm:pt modelId="{7554A9AD-F872-42FF-9CE2-7A1CDCA9899C}">
      <dgm:prSet/>
      <dgm:spPr/>
      <dgm:t>
        <a:bodyPr/>
        <a:lstStyle/>
        <a:p>
          <a:r>
            <a:rPr lang="en-US"/>
            <a:t>Explore</a:t>
          </a:r>
        </a:p>
      </dgm:t>
    </dgm:pt>
    <dgm:pt modelId="{13F38A66-8652-4881-8910-16F26AB63495}" type="parTrans" cxnId="{445E5BC4-7A23-40C4-8683-3A4DA44DA6ED}">
      <dgm:prSet/>
      <dgm:spPr/>
      <dgm:t>
        <a:bodyPr/>
        <a:lstStyle/>
        <a:p>
          <a:endParaRPr lang="en-US"/>
        </a:p>
      </dgm:t>
    </dgm:pt>
    <dgm:pt modelId="{9E84149C-FE2A-4936-9307-A609B0565393}" type="sibTrans" cxnId="{445E5BC4-7A23-40C4-8683-3A4DA44DA6ED}">
      <dgm:prSet/>
      <dgm:spPr/>
      <dgm:t>
        <a:bodyPr/>
        <a:lstStyle/>
        <a:p>
          <a:endParaRPr lang="en-US"/>
        </a:p>
      </dgm:t>
    </dgm:pt>
    <dgm:pt modelId="{A3A31607-AE76-498B-AC61-6D5ED657E18D}">
      <dgm:prSet/>
      <dgm:spPr/>
      <dgm:t>
        <a:bodyPr/>
        <a:lstStyle/>
        <a:p>
          <a:r>
            <a:rPr lang="en-US"/>
            <a:t>Explore innovative funding</a:t>
          </a:r>
        </a:p>
      </dgm:t>
    </dgm:pt>
    <dgm:pt modelId="{67FC84D6-EC78-4ECE-B835-F5F5EBAC90DB}" type="parTrans" cxnId="{73C06721-B243-48C6-BE60-C4CB547C39E7}">
      <dgm:prSet/>
      <dgm:spPr/>
      <dgm:t>
        <a:bodyPr/>
        <a:lstStyle/>
        <a:p>
          <a:endParaRPr lang="en-US"/>
        </a:p>
      </dgm:t>
    </dgm:pt>
    <dgm:pt modelId="{3C60A967-C869-4B74-956A-698D2B0F88D2}" type="sibTrans" cxnId="{73C06721-B243-48C6-BE60-C4CB547C39E7}">
      <dgm:prSet/>
      <dgm:spPr/>
      <dgm:t>
        <a:bodyPr/>
        <a:lstStyle/>
        <a:p>
          <a:endParaRPr lang="en-US"/>
        </a:p>
      </dgm:t>
    </dgm:pt>
    <dgm:pt modelId="{F63B4029-B68F-4E7A-9E1E-8D45D91B3BF9}" type="pres">
      <dgm:prSet presAssocID="{CC320997-96EA-40A4-B09D-84E011585EE7}" presName="Name0" presStyleCnt="0">
        <dgm:presLayoutVars>
          <dgm:dir/>
          <dgm:animLvl val="lvl"/>
          <dgm:resizeHandles val="exact"/>
        </dgm:presLayoutVars>
      </dgm:prSet>
      <dgm:spPr/>
    </dgm:pt>
    <dgm:pt modelId="{5CEE340A-CE43-40B3-97A9-5CB1A04F63AA}" type="pres">
      <dgm:prSet presAssocID="{7554A9AD-F872-42FF-9CE2-7A1CDCA9899C}" presName="boxAndChildren" presStyleCnt="0"/>
      <dgm:spPr/>
    </dgm:pt>
    <dgm:pt modelId="{C0BCF960-1233-44A0-9AA4-49F2236CEACA}" type="pres">
      <dgm:prSet presAssocID="{7554A9AD-F872-42FF-9CE2-7A1CDCA9899C}" presName="parentTextBox" presStyleLbl="alignNode1" presStyleIdx="0" presStyleCnt="5"/>
      <dgm:spPr/>
    </dgm:pt>
    <dgm:pt modelId="{677893AB-F774-4C40-AD69-277745FF9AC3}" type="pres">
      <dgm:prSet presAssocID="{7554A9AD-F872-42FF-9CE2-7A1CDCA9899C}" presName="descendantBox" presStyleLbl="bgAccFollowNode1" presStyleIdx="0" presStyleCnt="5"/>
      <dgm:spPr/>
    </dgm:pt>
    <dgm:pt modelId="{5AD5BD0D-C6F3-48DA-B181-2769CF713C6A}" type="pres">
      <dgm:prSet presAssocID="{5ED187AC-A337-42D1-B7EE-60969C3B7BEC}" presName="sp" presStyleCnt="0"/>
      <dgm:spPr/>
    </dgm:pt>
    <dgm:pt modelId="{D1725E91-7835-4B85-96D4-B28AAE848879}" type="pres">
      <dgm:prSet presAssocID="{70F6B2CD-9FB0-4D04-A37D-D0B114860A65}" presName="arrowAndChildren" presStyleCnt="0"/>
      <dgm:spPr/>
    </dgm:pt>
    <dgm:pt modelId="{A0E35B8D-DA56-4F9A-B88E-CE8D5AEC00E0}" type="pres">
      <dgm:prSet presAssocID="{70F6B2CD-9FB0-4D04-A37D-D0B114860A65}" presName="parentTextArrow" presStyleLbl="node1" presStyleIdx="0" presStyleCnt="0"/>
      <dgm:spPr/>
    </dgm:pt>
    <dgm:pt modelId="{9D84637A-27D1-448C-942E-AD7E94BB34A5}" type="pres">
      <dgm:prSet presAssocID="{70F6B2CD-9FB0-4D04-A37D-D0B114860A65}" presName="arrow" presStyleLbl="alignNode1" presStyleIdx="1" presStyleCnt="5"/>
      <dgm:spPr/>
    </dgm:pt>
    <dgm:pt modelId="{CEE93AA0-AAF3-4A76-98E1-3574B1623B14}" type="pres">
      <dgm:prSet presAssocID="{70F6B2CD-9FB0-4D04-A37D-D0B114860A65}" presName="descendantArrow" presStyleLbl="bgAccFollowNode1" presStyleIdx="1" presStyleCnt="5"/>
      <dgm:spPr/>
    </dgm:pt>
    <dgm:pt modelId="{3DC8B1F2-3043-4586-9149-634E9DAB48BB}" type="pres">
      <dgm:prSet presAssocID="{A45327D7-1A91-4658-8798-E510BBAE2428}" presName="sp" presStyleCnt="0"/>
      <dgm:spPr/>
    </dgm:pt>
    <dgm:pt modelId="{85E890AE-7EFE-4429-B9FC-1D69C2D9BACD}" type="pres">
      <dgm:prSet presAssocID="{91F187F5-4403-4F0E-991D-896738DA405D}" presName="arrowAndChildren" presStyleCnt="0"/>
      <dgm:spPr/>
    </dgm:pt>
    <dgm:pt modelId="{E81C8B17-9204-467B-8C81-082D81F5A81C}" type="pres">
      <dgm:prSet presAssocID="{91F187F5-4403-4F0E-991D-896738DA405D}" presName="parentTextArrow" presStyleLbl="node1" presStyleIdx="0" presStyleCnt="0"/>
      <dgm:spPr/>
    </dgm:pt>
    <dgm:pt modelId="{AED61189-C8E1-4B96-AC01-4243898A8873}" type="pres">
      <dgm:prSet presAssocID="{91F187F5-4403-4F0E-991D-896738DA405D}" presName="arrow" presStyleLbl="alignNode1" presStyleIdx="2" presStyleCnt="5"/>
      <dgm:spPr/>
    </dgm:pt>
    <dgm:pt modelId="{9127A29A-E726-427C-8E5C-F70E757EB0F3}" type="pres">
      <dgm:prSet presAssocID="{91F187F5-4403-4F0E-991D-896738DA405D}" presName="descendantArrow" presStyleLbl="bgAccFollowNode1" presStyleIdx="2" presStyleCnt="5"/>
      <dgm:spPr/>
    </dgm:pt>
    <dgm:pt modelId="{AC75439C-4D2A-41C8-B61A-ACDB361CA347}" type="pres">
      <dgm:prSet presAssocID="{3BA2A255-3709-404F-AA44-46B2A4E9ABC2}" presName="sp" presStyleCnt="0"/>
      <dgm:spPr/>
    </dgm:pt>
    <dgm:pt modelId="{E63780A6-67A1-4467-B6A7-B0300F1CA99D}" type="pres">
      <dgm:prSet presAssocID="{442F36E1-AFDA-4DB1-8A00-C61FABDB5C81}" presName="arrowAndChildren" presStyleCnt="0"/>
      <dgm:spPr/>
    </dgm:pt>
    <dgm:pt modelId="{8C87E890-C01E-473D-9F0A-29E354E9C4D3}" type="pres">
      <dgm:prSet presAssocID="{442F36E1-AFDA-4DB1-8A00-C61FABDB5C81}" presName="parentTextArrow" presStyleLbl="node1" presStyleIdx="0" presStyleCnt="0"/>
      <dgm:spPr/>
    </dgm:pt>
    <dgm:pt modelId="{1AC0AC48-BB09-4389-8A16-C2A9C933CA20}" type="pres">
      <dgm:prSet presAssocID="{442F36E1-AFDA-4DB1-8A00-C61FABDB5C81}" presName="arrow" presStyleLbl="alignNode1" presStyleIdx="3" presStyleCnt="5"/>
      <dgm:spPr/>
    </dgm:pt>
    <dgm:pt modelId="{B7EAFD3E-BB98-4BE2-A111-DD15E7B02461}" type="pres">
      <dgm:prSet presAssocID="{442F36E1-AFDA-4DB1-8A00-C61FABDB5C81}" presName="descendantArrow" presStyleLbl="bgAccFollowNode1" presStyleIdx="3" presStyleCnt="5"/>
      <dgm:spPr/>
    </dgm:pt>
    <dgm:pt modelId="{7F902C82-7213-45EA-B56A-7BB87CF37403}" type="pres">
      <dgm:prSet presAssocID="{C6FE572F-22CC-4160-9280-C18EEA5B2215}" presName="sp" presStyleCnt="0"/>
      <dgm:spPr/>
    </dgm:pt>
    <dgm:pt modelId="{6C64DC2F-B5B6-4AE3-9FB1-4004E6BC8201}" type="pres">
      <dgm:prSet presAssocID="{2830793F-F420-4B61-B85F-2B42B4C45A16}" presName="arrowAndChildren" presStyleCnt="0"/>
      <dgm:spPr/>
    </dgm:pt>
    <dgm:pt modelId="{4A424A94-1CC6-490C-B160-38DD52A92BE7}" type="pres">
      <dgm:prSet presAssocID="{2830793F-F420-4B61-B85F-2B42B4C45A16}" presName="parentTextArrow" presStyleLbl="node1" presStyleIdx="0" presStyleCnt="0"/>
      <dgm:spPr/>
    </dgm:pt>
    <dgm:pt modelId="{E447D6F0-D4C3-450A-B040-780E3B2ACB50}" type="pres">
      <dgm:prSet presAssocID="{2830793F-F420-4B61-B85F-2B42B4C45A16}" presName="arrow" presStyleLbl="alignNode1" presStyleIdx="4" presStyleCnt="5"/>
      <dgm:spPr/>
    </dgm:pt>
    <dgm:pt modelId="{C98245C2-E4E7-4742-980A-910B2F2B2431}" type="pres">
      <dgm:prSet presAssocID="{2830793F-F420-4B61-B85F-2B42B4C45A16}" presName="descendantArrow" presStyleLbl="bgAccFollowNode1" presStyleIdx="4" presStyleCnt="5"/>
      <dgm:spPr/>
    </dgm:pt>
  </dgm:ptLst>
  <dgm:cxnLst>
    <dgm:cxn modelId="{7B1DD901-8598-4DB5-9D92-23B3F3E7E0F6}" type="presOf" srcId="{995EEAEF-46D7-4BCB-A143-18D389A3EAE2}" destId="{B7EAFD3E-BB98-4BE2-A111-DD15E7B02461}" srcOrd="0" destOrd="0" presId="urn:microsoft.com/office/officeart/2016/7/layout/VerticalDownArrowProcess"/>
    <dgm:cxn modelId="{29AF3608-CA38-4A27-A67C-E666BFB960A9}" srcId="{CC320997-96EA-40A4-B09D-84E011585EE7}" destId="{70F6B2CD-9FB0-4D04-A37D-D0B114860A65}" srcOrd="3" destOrd="0" parTransId="{87FE0A53-FF92-4F96-8909-08B9802419AC}" sibTransId="{5ED187AC-A337-42D1-B7EE-60969C3B7BEC}"/>
    <dgm:cxn modelId="{0E6F0F10-9407-4D1F-8DFA-2A9B33B9C501}" type="presOf" srcId="{B4797EA0-B983-48E1-AE7F-9E24E2F8C3DA}" destId="{C98245C2-E4E7-4742-980A-910B2F2B2431}" srcOrd="0" destOrd="0" presId="urn:microsoft.com/office/officeart/2016/7/layout/VerticalDownArrowProcess"/>
    <dgm:cxn modelId="{73C06721-B243-48C6-BE60-C4CB547C39E7}" srcId="{7554A9AD-F872-42FF-9CE2-7A1CDCA9899C}" destId="{A3A31607-AE76-498B-AC61-6D5ED657E18D}" srcOrd="0" destOrd="0" parTransId="{67FC84D6-EC78-4ECE-B835-F5F5EBAC90DB}" sibTransId="{3C60A967-C869-4B74-956A-698D2B0F88D2}"/>
    <dgm:cxn modelId="{8A0C1A22-52CE-40FD-9353-1A69A61288FF}" srcId="{91F187F5-4403-4F0E-991D-896738DA405D}" destId="{F85D7C5A-B711-4231-8C98-1C6576F41117}" srcOrd="0" destOrd="0" parTransId="{C38CFBF8-5D24-401D-9CCC-723BE81D41C9}" sibTransId="{53E7B7F2-CCFA-40A3-845C-2C76988DD1FD}"/>
    <dgm:cxn modelId="{1FAA132F-1512-4300-875A-656339693FE0}" type="presOf" srcId="{70F6B2CD-9FB0-4D04-A37D-D0B114860A65}" destId="{A0E35B8D-DA56-4F9A-B88E-CE8D5AEC00E0}" srcOrd="0" destOrd="0" presId="urn:microsoft.com/office/officeart/2016/7/layout/VerticalDownArrowProcess"/>
    <dgm:cxn modelId="{827B9E32-2CA4-4C41-922B-0A60F07480B7}" type="presOf" srcId="{91F187F5-4403-4F0E-991D-896738DA405D}" destId="{AED61189-C8E1-4B96-AC01-4243898A8873}" srcOrd="1" destOrd="0" presId="urn:microsoft.com/office/officeart/2016/7/layout/VerticalDownArrowProcess"/>
    <dgm:cxn modelId="{6A41A45F-B1E7-486B-A43F-B37FB5B86112}" type="presOf" srcId="{442F36E1-AFDA-4DB1-8A00-C61FABDB5C81}" destId="{1AC0AC48-BB09-4389-8A16-C2A9C933CA20}" srcOrd="1" destOrd="0" presId="urn:microsoft.com/office/officeart/2016/7/layout/VerticalDownArrowProcess"/>
    <dgm:cxn modelId="{47B92469-8108-411C-8E73-E6397DD3B7C5}" type="presOf" srcId="{91F187F5-4403-4F0E-991D-896738DA405D}" destId="{E81C8B17-9204-467B-8C81-082D81F5A81C}" srcOrd="0" destOrd="0" presId="urn:microsoft.com/office/officeart/2016/7/layout/VerticalDownArrowProcess"/>
    <dgm:cxn modelId="{CC6EC959-8E97-4262-8C0F-29DF8FFF903E}" type="presOf" srcId="{F85D7C5A-B711-4231-8C98-1C6576F41117}" destId="{9127A29A-E726-427C-8E5C-F70E757EB0F3}" srcOrd="0" destOrd="0" presId="urn:microsoft.com/office/officeart/2016/7/layout/VerticalDownArrowProcess"/>
    <dgm:cxn modelId="{7FF79D7E-D14A-4BD5-9CB6-308ADEB01236}" type="presOf" srcId="{70F6B2CD-9FB0-4D04-A37D-D0B114860A65}" destId="{9D84637A-27D1-448C-942E-AD7E94BB34A5}" srcOrd="1" destOrd="0" presId="urn:microsoft.com/office/officeart/2016/7/layout/VerticalDownArrowProcess"/>
    <dgm:cxn modelId="{63F3E180-5886-46FB-BD51-B8115A84997D}" srcId="{CC320997-96EA-40A4-B09D-84E011585EE7}" destId="{442F36E1-AFDA-4DB1-8A00-C61FABDB5C81}" srcOrd="1" destOrd="0" parTransId="{3EDC8206-F106-4A34-B2FA-3D7ABEE483E0}" sibTransId="{3BA2A255-3709-404F-AA44-46B2A4E9ABC2}"/>
    <dgm:cxn modelId="{CBB92081-0527-42C3-932C-4A8EF496A8F5}" type="presOf" srcId="{7554A9AD-F872-42FF-9CE2-7A1CDCA9899C}" destId="{C0BCF960-1233-44A0-9AA4-49F2236CEACA}" srcOrd="0" destOrd="0" presId="urn:microsoft.com/office/officeart/2016/7/layout/VerticalDownArrowProcess"/>
    <dgm:cxn modelId="{16CD0A96-8991-4F02-89D1-3A1B32B91668}" type="presOf" srcId="{CC320997-96EA-40A4-B09D-84E011585EE7}" destId="{F63B4029-B68F-4E7A-9E1E-8D45D91B3BF9}" srcOrd="0" destOrd="0" presId="urn:microsoft.com/office/officeart/2016/7/layout/VerticalDownArrowProcess"/>
    <dgm:cxn modelId="{61266BA3-E7B7-422B-AF16-4257EAFF8E07}" type="presOf" srcId="{D86BB7EA-A3DC-4D5F-8D17-BF6BD9A691AE}" destId="{CEE93AA0-AAF3-4A76-98E1-3574B1623B14}" srcOrd="0" destOrd="0" presId="urn:microsoft.com/office/officeart/2016/7/layout/VerticalDownArrowProcess"/>
    <dgm:cxn modelId="{A9FF2AA4-FFE4-41C9-A617-F2C77F48340A}" srcId="{CC320997-96EA-40A4-B09D-84E011585EE7}" destId="{2830793F-F420-4B61-B85F-2B42B4C45A16}" srcOrd="0" destOrd="0" parTransId="{9143D285-2F49-4377-9EA0-D4603707F283}" sibTransId="{C6FE572F-22CC-4160-9280-C18EEA5B2215}"/>
    <dgm:cxn modelId="{8CD3D7A4-9D5A-49A9-AAB5-CFC6D669C259}" type="presOf" srcId="{442F36E1-AFDA-4DB1-8A00-C61FABDB5C81}" destId="{8C87E890-C01E-473D-9F0A-29E354E9C4D3}" srcOrd="0" destOrd="0" presId="urn:microsoft.com/office/officeart/2016/7/layout/VerticalDownArrowProcess"/>
    <dgm:cxn modelId="{3F6CFAA4-7155-4D2D-B5BE-8C6B65A72FBB}" srcId="{442F36E1-AFDA-4DB1-8A00-C61FABDB5C81}" destId="{995EEAEF-46D7-4BCB-A143-18D389A3EAE2}" srcOrd="0" destOrd="0" parTransId="{28C3A69F-3589-4182-94D9-B2E2CF913FA9}" sibTransId="{E6FAC679-BD3E-4E53-9D74-706906D62AEB}"/>
    <dgm:cxn modelId="{400C16C1-8C40-42EE-8D44-09E43600E886}" srcId="{70F6B2CD-9FB0-4D04-A37D-D0B114860A65}" destId="{D86BB7EA-A3DC-4D5F-8D17-BF6BD9A691AE}" srcOrd="0" destOrd="0" parTransId="{618941BE-1846-41BD-9246-15D0D69BA4C0}" sibTransId="{D2627F53-46FB-42F4-9B98-81BE451D1409}"/>
    <dgm:cxn modelId="{3BAF25C1-12AF-4F27-9099-2F457760AE8F}" type="presOf" srcId="{2830793F-F420-4B61-B85F-2B42B4C45A16}" destId="{4A424A94-1CC6-490C-B160-38DD52A92BE7}" srcOrd="0" destOrd="0" presId="urn:microsoft.com/office/officeart/2016/7/layout/VerticalDownArrowProcess"/>
    <dgm:cxn modelId="{445E5BC4-7A23-40C4-8683-3A4DA44DA6ED}" srcId="{CC320997-96EA-40A4-B09D-84E011585EE7}" destId="{7554A9AD-F872-42FF-9CE2-7A1CDCA9899C}" srcOrd="4" destOrd="0" parTransId="{13F38A66-8652-4881-8910-16F26AB63495}" sibTransId="{9E84149C-FE2A-4936-9307-A609B0565393}"/>
    <dgm:cxn modelId="{37F11AD7-BFB5-4892-B346-5AE76ABEB969}" srcId="{2830793F-F420-4B61-B85F-2B42B4C45A16}" destId="{B4797EA0-B983-48E1-AE7F-9E24E2F8C3DA}" srcOrd="0" destOrd="0" parTransId="{7FF28D74-1DEB-4DCF-AE8A-507CD71B68D4}" sibTransId="{F5DCBE4F-B716-4702-A5AE-E9D4BFF3D866}"/>
    <dgm:cxn modelId="{F64953D7-8F1D-418F-B780-BF26EBFC27E8}" srcId="{CC320997-96EA-40A4-B09D-84E011585EE7}" destId="{91F187F5-4403-4F0E-991D-896738DA405D}" srcOrd="2" destOrd="0" parTransId="{4EF104D3-BF7F-4C5A-BF0F-F9BC044E1546}" sibTransId="{A45327D7-1A91-4658-8798-E510BBAE2428}"/>
    <dgm:cxn modelId="{DC8CDED9-00B8-431E-B26E-7D45C23D09D7}" type="presOf" srcId="{2830793F-F420-4B61-B85F-2B42B4C45A16}" destId="{E447D6F0-D4C3-450A-B040-780E3B2ACB50}" srcOrd="1" destOrd="0" presId="urn:microsoft.com/office/officeart/2016/7/layout/VerticalDownArrowProcess"/>
    <dgm:cxn modelId="{BC5B47DD-41B1-4CF8-90BA-2316DD3193A4}" type="presOf" srcId="{A3A31607-AE76-498B-AC61-6D5ED657E18D}" destId="{677893AB-F774-4C40-AD69-277745FF9AC3}" srcOrd="0" destOrd="0" presId="urn:microsoft.com/office/officeart/2016/7/layout/VerticalDownArrowProcess"/>
    <dgm:cxn modelId="{1582EA5D-F9BD-4962-9D50-264834D71898}" type="presParOf" srcId="{F63B4029-B68F-4E7A-9E1E-8D45D91B3BF9}" destId="{5CEE340A-CE43-40B3-97A9-5CB1A04F63AA}" srcOrd="0" destOrd="0" presId="urn:microsoft.com/office/officeart/2016/7/layout/VerticalDownArrowProcess"/>
    <dgm:cxn modelId="{856F8ABA-0FC8-48CE-B845-85BE1F8C3A71}" type="presParOf" srcId="{5CEE340A-CE43-40B3-97A9-5CB1A04F63AA}" destId="{C0BCF960-1233-44A0-9AA4-49F2236CEACA}" srcOrd="0" destOrd="0" presId="urn:microsoft.com/office/officeart/2016/7/layout/VerticalDownArrowProcess"/>
    <dgm:cxn modelId="{6C9383B0-6FBB-4A65-B905-B8B15BDF4724}" type="presParOf" srcId="{5CEE340A-CE43-40B3-97A9-5CB1A04F63AA}" destId="{677893AB-F774-4C40-AD69-277745FF9AC3}" srcOrd="1" destOrd="0" presId="urn:microsoft.com/office/officeart/2016/7/layout/VerticalDownArrowProcess"/>
    <dgm:cxn modelId="{01A974F9-4344-49A2-A693-63FB002094BD}" type="presParOf" srcId="{F63B4029-B68F-4E7A-9E1E-8D45D91B3BF9}" destId="{5AD5BD0D-C6F3-48DA-B181-2769CF713C6A}" srcOrd="1" destOrd="0" presId="urn:microsoft.com/office/officeart/2016/7/layout/VerticalDownArrowProcess"/>
    <dgm:cxn modelId="{A14FAE58-2FA0-470C-8198-B84D56FA9DA1}" type="presParOf" srcId="{F63B4029-B68F-4E7A-9E1E-8D45D91B3BF9}" destId="{D1725E91-7835-4B85-96D4-B28AAE848879}" srcOrd="2" destOrd="0" presId="urn:microsoft.com/office/officeart/2016/7/layout/VerticalDownArrowProcess"/>
    <dgm:cxn modelId="{6A67E0F5-464A-4BD5-823E-0C9C9069BEF2}" type="presParOf" srcId="{D1725E91-7835-4B85-96D4-B28AAE848879}" destId="{A0E35B8D-DA56-4F9A-B88E-CE8D5AEC00E0}" srcOrd="0" destOrd="0" presId="urn:microsoft.com/office/officeart/2016/7/layout/VerticalDownArrowProcess"/>
    <dgm:cxn modelId="{D8A9E1A2-96EA-44AA-AA2D-E1CF813EA9E5}" type="presParOf" srcId="{D1725E91-7835-4B85-96D4-B28AAE848879}" destId="{9D84637A-27D1-448C-942E-AD7E94BB34A5}" srcOrd="1" destOrd="0" presId="urn:microsoft.com/office/officeart/2016/7/layout/VerticalDownArrowProcess"/>
    <dgm:cxn modelId="{A9BE88D9-627C-4F67-A81B-351307C540C7}" type="presParOf" srcId="{D1725E91-7835-4B85-96D4-B28AAE848879}" destId="{CEE93AA0-AAF3-4A76-98E1-3574B1623B14}" srcOrd="2" destOrd="0" presId="urn:microsoft.com/office/officeart/2016/7/layout/VerticalDownArrowProcess"/>
    <dgm:cxn modelId="{F7EFE735-EB9C-45F8-99A4-4D0A648DAF89}" type="presParOf" srcId="{F63B4029-B68F-4E7A-9E1E-8D45D91B3BF9}" destId="{3DC8B1F2-3043-4586-9149-634E9DAB48BB}" srcOrd="3" destOrd="0" presId="urn:microsoft.com/office/officeart/2016/7/layout/VerticalDownArrowProcess"/>
    <dgm:cxn modelId="{AE27CFC4-9E3B-4932-940D-F35D3DCE0158}" type="presParOf" srcId="{F63B4029-B68F-4E7A-9E1E-8D45D91B3BF9}" destId="{85E890AE-7EFE-4429-B9FC-1D69C2D9BACD}" srcOrd="4" destOrd="0" presId="urn:microsoft.com/office/officeart/2016/7/layout/VerticalDownArrowProcess"/>
    <dgm:cxn modelId="{03A62F49-C741-4A02-8693-22216929CE9B}" type="presParOf" srcId="{85E890AE-7EFE-4429-B9FC-1D69C2D9BACD}" destId="{E81C8B17-9204-467B-8C81-082D81F5A81C}" srcOrd="0" destOrd="0" presId="urn:microsoft.com/office/officeart/2016/7/layout/VerticalDownArrowProcess"/>
    <dgm:cxn modelId="{930E9488-39FC-4CB7-BF8A-B2ABA9311289}" type="presParOf" srcId="{85E890AE-7EFE-4429-B9FC-1D69C2D9BACD}" destId="{AED61189-C8E1-4B96-AC01-4243898A8873}" srcOrd="1" destOrd="0" presId="urn:microsoft.com/office/officeart/2016/7/layout/VerticalDownArrowProcess"/>
    <dgm:cxn modelId="{A442A804-5F4B-490B-9503-42F9E8098F08}" type="presParOf" srcId="{85E890AE-7EFE-4429-B9FC-1D69C2D9BACD}" destId="{9127A29A-E726-427C-8E5C-F70E757EB0F3}" srcOrd="2" destOrd="0" presId="urn:microsoft.com/office/officeart/2016/7/layout/VerticalDownArrowProcess"/>
    <dgm:cxn modelId="{E128B506-99F2-41C4-AF2A-6686340821C7}" type="presParOf" srcId="{F63B4029-B68F-4E7A-9E1E-8D45D91B3BF9}" destId="{AC75439C-4D2A-41C8-B61A-ACDB361CA347}" srcOrd="5" destOrd="0" presId="urn:microsoft.com/office/officeart/2016/7/layout/VerticalDownArrowProcess"/>
    <dgm:cxn modelId="{EDAEC26E-E918-4558-9833-AC66F36A1C7C}" type="presParOf" srcId="{F63B4029-B68F-4E7A-9E1E-8D45D91B3BF9}" destId="{E63780A6-67A1-4467-B6A7-B0300F1CA99D}" srcOrd="6" destOrd="0" presId="urn:microsoft.com/office/officeart/2016/7/layout/VerticalDownArrowProcess"/>
    <dgm:cxn modelId="{2551DD46-9BAA-4993-88AD-30C5E508CD75}" type="presParOf" srcId="{E63780A6-67A1-4467-B6A7-B0300F1CA99D}" destId="{8C87E890-C01E-473D-9F0A-29E354E9C4D3}" srcOrd="0" destOrd="0" presId="urn:microsoft.com/office/officeart/2016/7/layout/VerticalDownArrowProcess"/>
    <dgm:cxn modelId="{AC3E3621-FEC2-474E-B95C-321563D2EF7B}" type="presParOf" srcId="{E63780A6-67A1-4467-B6A7-B0300F1CA99D}" destId="{1AC0AC48-BB09-4389-8A16-C2A9C933CA20}" srcOrd="1" destOrd="0" presId="urn:microsoft.com/office/officeart/2016/7/layout/VerticalDownArrowProcess"/>
    <dgm:cxn modelId="{47856D6D-EE98-4336-A29F-20D220192B5E}" type="presParOf" srcId="{E63780A6-67A1-4467-B6A7-B0300F1CA99D}" destId="{B7EAFD3E-BB98-4BE2-A111-DD15E7B02461}" srcOrd="2" destOrd="0" presId="urn:microsoft.com/office/officeart/2016/7/layout/VerticalDownArrowProcess"/>
    <dgm:cxn modelId="{EF97A885-5FFA-4B63-B86C-F7854BBDA242}" type="presParOf" srcId="{F63B4029-B68F-4E7A-9E1E-8D45D91B3BF9}" destId="{7F902C82-7213-45EA-B56A-7BB87CF37403}" srcOrd="7" destOrd="0" presId="urn:microsoft.com/office/officeart/2016/7/layout/VerticalDownArrowProcess"/>
    <dgm:cxn modelId="{06FA23E7-2F76-413F-8AE5-855573A84825}" type="presParOf" srcId="{F63B4029-B68F-4E7A-9E1E-8D45D91B3BF9}" destId="{6C64DC2F-B5B6-4AE3-9FB1-4004E6BC8201}" srcOrd="8" destOrd="0" presId="urn:microsoft.com/office/officeart/2016/7/layout/VerticalDownArrowProcess"/>
    <dgm:cxn modelId="{F929B12D-8DD2-4054-B551-FD9042F1696B}" type="presParOf" srcId="{6C64DC2F-B5B6-4AE3-9FB1-4004E6BC8201}" destId="{4A424A94-1CC6-490C-B160-38DD52A92BE7}" srcOrd="0" destOrd="0" presId="urn:microsoft.com/office/officeart/2016/7/layout/VerticalDownArrowProcess"/>
    <dgm:cxn modelId="{1DC197C9-ED2C-4E6B-B935-7B3158D8B654}" type="presParOf" srcId="{6C64DC2F-B5B6-4AE3-9FB1-4004E6BC8201}" destId="{E447D6F0-D4C3-450A-B040-780E3B2ACB50}" srcOrd="1" destOrd="0" presId="urn:microsoft.com/office/officeart/2016/7/layout/VerticalDownArrowProcess"/>
    <dgm:cxn modelId="{1ABFC017-3AC0-4135-A111-EAEFD49E6974}" type="presParOf" srcId="{6C64DC2F-B5B6-4AE3-9FB1-4004E6BC8201}" destId="{C98245C2-E4E7-4742-980A-910B2F2B243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4CD809-C05A-435A-9E12-022463B38E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BFEE4C-C637-45D1-BAB5-AB9CCCB7A8D1}">
      <dgm:prSet/>
      <dgm:spPr/>
      <dgm:t>
        <a:bodyPr/>
        <a:lstStyle/>
        <a:p>
          <a:r>
            <a:rPr lang="en-US"/>
            <a:t>Identify key concepts about public health</a:t>
          </a:r>
        </a:p>
      </dgm:t>
    </dgm:pt>
    <dgm:pt modelId="{23A99A04-6E2E-44C7-8224-A4F9C85F89CD}" type="parTrans" cxnId="{98975A00-C730-4978-9FDB-82CAA64CD4C1}">
      <dgm:prSet/>
      <dgm:spPr/>
      <dgm:t>
        <a:bodyPr/>
        <a:lstStyle/>
        <a:p>
          <a:endParaRPr lang="en-US"/>
        </a:p>
      </dgm:t>
    </dgm:pt>
    <dgm:pt modelId="{61D2E9BE-C335-4BD2-9AA6-5A01B4D89E90}" type="sibTrans" cxnId="{98975A00-C730-4978-9FDB-82CAA64CD4C1}">
      <dgm:prSet/>
      <dgm:spPr/>
      <dgm:t>
        <a:bodyPr/>
        <a:lstStyle/>
        <a:p>
          <a:endParaRPr lang="en-US"/>
        </a:p>
      </dgm:t>
    </dgm:pt>
    <dgm:pt modelId="{06FDEF4B-DA79-4801-ABC6-5311FE5A7DCF}">
      <dgm:prSet/>
      <dgm:spPr/>
      <dgm:t>
        <a:bodyPr/>
        <a:lstStyle/>
        <a:p>
          <a:r>
            <a:rPr lang="en-US" dirty="0"/>
            <a:t>Recognize how you may already by supporting public health in your work </a:t>
          </a:r>
        </a:p>
      </dgm:t>
    </dgm:pt>
    <dgm:pt modelId="{0B384B7F-4C89-460B-92A8-290947CF66CA}" type="parTrans" cxnId="{6E696DF9-6DA8-446F-A163-7954C0716B5B}">
      <dgm:prSet/>
      <dgm:spPr/>
      <dgm:t>
        <a:bodyPr/>
        <a:lstStyle/>
        <a:p>
          <a:endParaRPr lang="en-US"/>
        </a:p>
      </dgm:t>
    </dgm:pt>
    <dgm:pt modelId="{34F5534A-F2CC-4FA9-85C1-7E7E79124F53}" type="sibTrans" cxnId="{6E696DF9-6DA8-446F-A163-7954C0716B5B}">
      <dgm:prSet/>
      <dgm:spPr/>
      <dgm:t>
        <a:bodyPr/>
        <a:lstStyle/>
        <a:p>
          <a:endParaRPr lang="en-US"/>
        </a:p>
      </dgm:t>
    </dgm:pt>
    <dgm:pt modelId="{FC18323B-308C-4475-89FC-EAEB8A047E50}">
      <dgm:prSet/>
      <dgm:spPr/>
      <dgm:t>
        <a:bodyPr/>
        <a:lstStyle/>
        <a:p>
          <a:r>
            <a:rPr lang="en-US" dirty="0"/>
            <a:t>Discuss how you are able to strategically work with partners to support public health</a:t>
          </a:r>
        </a:p>
      </dgm:t>
    </dgm:pt>
    <dgm:pt modelId="{23254925-7967-43D2-B3BA-E9CDBCCE86B3}" type="parTrans" cxnId="{2555180A-946A-4FFB-9A3C-5F4533DDF9E9}">
      <dgm:prSet/>
      <dgm:spPr/>
      <dgm:t>
        <a:bodyPr/>
        <a:lstStyle/>
        <a:p>
          <a:endParaRPr lang="en-US"/>
        </a:p>
      </dgm:t>
    </dgm:pt>
    <dgm:pt modelId="{FFC3E94A-6152-4A46-BCF7-4745974E8D15}" type="sibTrans" cxnId="{2555180A-946A-4FFB-9A3C-5F4533DDF9E9}">
      <dgm:prSet/>
      <dgm:spPr/>
      <dgm:t>
        <a:bodyPr/>
        <a:lstStyle/>
        <a:p>
          <a:endParaRPr lang="en-US"/>
        </a:p>
      </dgm:t>
    </dgm:pt>
    <dgm:pt modelId="{F13CA7B4-A452-4158-ADD1-3AA92630D8BD}" type="pres">
      <dgm:prSet presAssocID="{F64CD809-C05A-435A-9E12-022463B38E61}" presName="root" presStyleCnt="0">
        <dgm:presLayoutVars>
          <dgm:dir/>
          <dgm:resizeHandles val="exact"/>
        </dgm:presLayoutVars>
      </dgm:prSet>
      <dgm:spPr/>
    </dgm:pt>
    <dgm:pt modelId="{22D0DC41-9F5D-4798-BA2D-C19D9120D1F5}" type="pres">
      <dgm:prSet presAssocID="{6ABFEE4C-C637-45D1-BAB5-AB9CCCB7A8D1}" presName="compNode" presStyleCnt="0"/>
      <dgm:spPr/>
    </dgm:pt>
    <dgm:pt modelId="{50F93C0D-66FA-4FCA-9D80-CA243428AC42}" type="pres">
      <dgm:prSet presAssocID="{6ABFEE4C-C637-45D1-BAB5-AB9CCCB7A8D1}" presName="bgRect" presStyleLbl="bgShp" presStyleIdx="0" presStyleCnt="3"/>
      <dgm:spPr/>
    </dgm:pt>
    <dgm:pt modelId="{7910D0FA-D55C-462E-B2B4-9AF49554F83A}" type="pres">
      <dgm:prSet presAssocID="{6ABFEE4C-C637-45D1-BAB5-AB9CCCB7A8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8F45CBB-7511-4D95-92DA-00404476032A}" type="pres">
      <dgm:prSet presAssocID="{6ABFEE4C-C637-45D1-BAB5-AB9CCCB7A8D1}" presName="spaceRect" presStyleCnt="0"/>
      <dgm:spPr/>
    </dgm:pt>
    <dgm:pt modelId="{29ED01F5-7017-4B4B-87FD-BC34B60B0F31}" type="pres">
      <dgm:prSet presAssocID="{6ABFEE4C-C637-45D1-BAB5-AB9CCCB7A8D1}" presName="parTx" presStyleLbl="revTx" presStyleIdx="0" presStyleCnt="3">
        <dgm:presLayoutVars>
          <dgm:chMax val="0"/>
          <dgm:chPref val="0"/>
        </dgm:presLayoutVars>
      </dgm:prSet>
      <dgm:spPr/>
    </dgm:pt>
    <dgm:pt modelId="{5FB02E0E-39F6-450C-9695-8C764271CC9B}" type="pres">
      <dgm:prSet presAssocID="{61D2E9BE-C335-4BD2-9AA6-5A01B4D89E90}" presName="sibTrans" presStyleCnt="0"/>
      <dgm:spPr/>
    </dgm:pt>
    <dgm:pt modelId="{8DBE08C9-16EF-4093-8302-814F33EFA3E6}" type="pres">
      <dgm:prSet presAssocID="{06FDEF4B-DA79-4801-ABC6-5311FE5A7DCF}" presName="compNode" presStyleCnt="0"/>
      <dgm:spPr/>
    </dgm:pt>
    <dgm:pt modelId="{C480B3D7-2D2D-421F-9D26-F4AD16C3B2E6}" type="pres">
      <dgm:prSet presAssocID="{06FDEF4B-DA79-4801-ABC6-5311FE5A7DCF}" presName="bgRect" presStyleLbl="bgShp" presStyleIdx="1" presStyleCnt="3"/>
      <dgm:spPr/>
    </dgm:pt>
    <dgm:pt modelId="{7FC8F1E8-4051-4023-BF36-60426A874230}" type="pres">
      <dgm:prSet presAssocID="{06FDEF4B-DA79-4801-ABC6-5311FE5A7D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1B7976C-07A3-476E-BD1B-A054F6D23DF5}" type="pres">
      <dgm:prSet presAssocID="{06FDEF4B-DA79-4801-ABC6-5311FE5A7DCF}" presName="spaceRect" presStyleCnt="0"/>
      <dgm:spPr/>
    </dgm:pt>
    <dgm:pt modelId="{DAFD87B6-D2A7-463B-BBE6-573C14F86598}" type="pres">
      <dgm:prSet presAssocID="{06FDEF4B-DA79-4801-ABC6-5311FE5A7DCF}" presName="parTx" presStyleLbl="revTx" presStyleIdx="1" presStyleCnt="3">
        <dgm:presLayoutVars>
          <dgm:chMax val="0"/>
          <dgm:chPref val="0"/>
        </dgm:presLayoutVars>
      </dgm:prSet>
      <dgm:spPr/>
    </dgm:pt>
    <dgm:pt modelId="{64017847-D220-4AD4-8959-A8FC25160D15}" type="pres">
      <dgm:prSet presAssocID="{34F5534A-F2CC-4FA9-85C1-7E7E79124F53}" presName="sibTrans" presStyleCnt="0"/>
      <dgm:spPr/>
    </dgm:pt>
    <dgm:pt modelId="{B3B817CD-8DFE-4F4C-AB4E-644208AD9304}" type="pres">
      <dgm:prSet presAssocID="{FC18323B-308C-4475-89FC-EAEB8A047E50}" presName="compNode" presStyleCnt="0"/>
      <dgm:spPr/>
    </dgm:pt>
    <dgm:pt modelId="{0206A6B4-EB34-428E-9234-F0ECD29745D6}" type="pres">
      <dgm:prSet presAssocID="{FC18323B-308C-4475-89FC-EAEB8A047E50}" presName="bgRect" presStyleLbl="bgShp" presStyleIdx="2" presStyleCnt="3"/>
      <dgm:spPr/>
    </dgm:pt>
    <dgm:pt modelId="{04F8206B-435C-4D22-86A4-8911D6762375}" type="pres">
      <dgm:prSet presAssocID="{FC18323B-308C-4475-89FC-EAEB8A047E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297E6E3-E3A0-4AC5-8EE5-08488AB50509}" type="pres">
      <dgm:prSet presAssocID="{FC18323B-308C-4475-89FC-EAEB8A047E50}" presName="spaceRect" presStyleCnt="0"/>
      <dgm:spPr/>
    </dgm:pt>
    <dgm:pt modelId="{CEA8D295-1F6F-4225-9CDA-FF5DA4537167}" type="pres">
      <dgm:prSet presAssocID="{FC18323B-308C-4475-89FC-EAEB8A047E50}" presName="parTx" presStyleLbl="revTx" presStyleIdx="2" presStyleCnt="3">
        <dgm:presLayoutVars>
          <dgm:chMax val="0"/>
          <dgm:chPref val="0"/>
        </dgm:presLayoutVars>
      </dgm:prSet>
      <dgm:spPr/>
    </dgm:pt>
  </dgm:ptLst>
  <dgm:cxnLst>
    <dgm:cxn modelId="{98975A00-C730-4978-9FDB-82CAA64CD4C1}" srcId="{F64CD809-C05A-435A-9E12-022463B38E61}" destId="{6ABFEE4C-C637-45D1-BAB5-AB9CCCB7A8D1}" srcOrd="0" destOrd="0" parTransId="{23A99A04-6E2E-44C7-8224-A4F9C85F89CD}" sibTransId="{61D2E9BE-C335-4BD2-9AA6-5A01B4D89E90}"/>
    <dgm:cxn modelId="{2555180A-946A-4FFB-9A3C-5F4533DDF9E9}" srcId="{F64CD809-C05A-435A-9E12-022463B38E61}" destId="{FC18323B-308C-4475-89FC-EAEB8A047E50}" srcOrd="2" destOrd="0" parTransId="{23254925-7967-43D2-B3BA-E9CDBCCE86B3}" sibTransId="{FFC3E94A-6152-4A46-BCF7-4745974E8D15}"/>
    <dgm:cxn modelId="{7175BD23-06FE-49FA-B055-DE7D04607D63}" type="presOf" srcId="{06FDEF4B-DA79-4801-ABC6-5311FE5A7DCF}" destId="{DAFD87B6-D2A7-463B-BBE6-573C14F86598}" srcOrd="0" destOrd="0" presId="urn:microsoft.com/office/officeart/2018/2/layout/IconVerticalSolidList"/>
    <dgm:cxn modelId="{C0160676-3080-4F1C-B33F-6E4E95906D18}" type="presOf" srcId="{FC18323B-308C-4475-89FC-EAEB8A047E50}" destId="{CEA8D295-1F6F-4225-9CDA-FF5DA4537167}" srcOrd="0" destOrd="0" presId="urn:microsoft.com/office/officeart/2018/2/layout/IconVerticalSolidList"/>
    <dgm:cxn modelId="{F913EF96-244F-44F1-92AC-AB886D6021CF}" type="presOf" srcId="{6ABFEE4C-C637-45D1-BAB5-AB9CCCB7A8D1}" destId="{29ED01F5-7017-4B4B-87FD-BC34B60B0F31}" srcOrd="0" destOrd="0" presId="urn:microsoft.com/office/officeart/2018/2/layout/IconVerticalSolidList"/>
    <dgm:cxn modelId="{D706E5F7-4B37-4341-90B3-AA262F7DE22B}" type="presOf" srcId="{F64CD809-C05A-435A-9E12-022463B38E61}" destId="{F13CA7B4-A452-4158-ADD1-3AA92630D8BD}" srcOrd="0" destOrd="0" presId="urn:microsoft.com/office/officeart/2018/2/layout/IconVerticalSolidList"/>
    <dgm:cxn modelId="{6E696DF9-6DA8-446F-A163-7954C0716B5B}" srcId="{F64CD809-C05A-435A-9E12-022463B38E61}" destId="{06FDEF4B-DA79-4801-ABC6-5311FE5A7DCF}" srcOrd="1" destOrd="0" parTransId="{0B384B7F-4C89-460B-92A8-290947CF66CA}" sibTransId="{34F5534A-F2CC-4FA9-85C1-7E7E79124F53}"/>
    <dgm:cxn modelId="{21FF8484-B81C-4C2F-A666-89D82B1783A3}" type="presParOf" srcId="{F13CA7B4-A452-4158-ADD1-3AA92630D8BD}" destId="{22D0DC41-9F5D-4798-BA2D-C19D9120D1F5}" srcOrd="0" destOrd="0" presId="urn:microsoft.com/office/officeart/2018/2/layout/IconVerticalSolidList"/>
    <dgm:cxn modelId="{F9531CD6-B9A8-423A-959D-CB8AD7507D38}" type="presParOf" srcId="{22D0DC41-9F5D-4798-BA2D-C19D9120D1F5}" destId="{50F93C0D-66FA-4FCA-9D80-CA243428AC42}" srcOrd="0" destOrd="0" presId="urn:microsoft.com/office/officeart/2018/2/layout/IconVerticalSolidList"/>
    <dgm:cxn modelId="{F508642B-3391-4DFB-A48D-F3073C6466F2}" type="presParOf" srcId="{22D0DC41-9F5D-4798-BA2D-C19D9120D1F5}" destId="{7910D0FA-D55C-462E-B2B4-9AF49554F83A}" srcOrd="1" destOrd="0" presId="urn:microsoft.com/office/officeart/2018/2/layout/IconVerticalSolidList"/>
    <dgm:cxn modelId="{A7944CA5-9207-45E8-9CE4-F06AA28E3CFD}" type="presParOf" srcId="{22D0DC41-9F5D-4798-BA2D-C19D9120D1F5}" destId="{B8F45CBB-7511-4D95-92DA-00404476032A}" srcOrd="2" destOrd="0" presId="urn:microsoft.com/office/officeart/2018/2/layout/IconVerticalSolidList"/>
    <dgm:cxn modelId="{1930BC38-925D-4A60-9A00-372428C3DCDF}" type="presParOf" srcId="{22D0DC41-9F5D-4798-BA2D-C19D9120D1F5}" destId="{29ED01F5-7017-4B4B-87FD-BC34B60B0F31}" srcOrd="3" destOrd="0" presId="urn:microsoft.com/office/officeart/2018/2/layout/IconVerticalSolidList"/>
    <dgm:cxn modelId="{6333801B-C768-482C-BAFF-F5857EF5D2CB}" type="presParOf" srcId="{F13CA7B4-A452-4158-ADD1-3AA92630D8BD}" destId="{5FB02E0E-39F6-450C-9695-8C764271CC9B}" srcOrd="1" destOrd="0" presId="urn:microsoft.com/office/officeart/2018/2/layout/IconVerticalSolidList"/>
    <dgm:cxn modelId="{1B606335-CB67-4B27-829D-13EAE26A4E95}" type="presParOf" srcId="{F13CA7B4-A452-4158-ADD1-3AA92630D8BD}" destId="{8DBE08C9-16EF-4093-8302-814F33EFA3E6}" srcOrd="2" destOrd="0" presId="urn:microsoft.com/office/officeart/2018/2/layout/IconVerticalSolidList"/>
    <dgm:cxn modelId="{01E4205B-A0DF-4A12-BBCB-B985C6930311}" type="presParOf" srcId="{8DBE08C9-16EF-4093-8302-814F33EFA3E6}" destId="{C480B3D7-2D2D-421F-9D26-F4AD16C3B2E6}" srcOrd="0" destOrd="0" presId="urn:microsoft.com/office/officeart/2018/2/layout/IconVerticalSolidList"/>
    <dgm:cxn modelId="{B8EB2E7F-C9D7-4251-9E9B-B30C9D571A32}" type="presParOf" srcId="{8DBE08C9-16EF-4093-8302-814F33EFA3E6}" destId="{7FC8F1E8-4051-4023-BF36-60426A874230}" srcOrd="1" destOrd="0" presId="urn:microsoft.com/office/officeart/2018/2/layout/IconVerticalSolidList"/>
    <dgm:cxn modelId="{801751C8-B9C0-4D2A-A1A0-F191BCB3D250}" type="presParOf" srcId="{8DBE08C9-16EF-4093-8302-814F33EFA3E6}" destId="{A1B7976C-07A3-476E-BD1B-A054F6D23DF5}" srcOrd="2" destOrd="0" presId="urn:microsoft.com/office/officeart/2018/2/layout/IconVerticalSolidList"/>
    <dgm:cxn modelId="{0EC9168C-2722-4002-B33D-6A70ED0386D3}" type="presParOf" srcId="{8DBE08C9-16EF-4093-8302-814F33EFA3E6}" destId="{DAFD87B6-D2A7-463B-BBE6-573C14F86598}" srcOrd="3" destOrd="0" presId="urn:microsoft.com/office/officeart/2018/2/layout/IconVerticalSolidList"/>
    <dgm:cxn modelId="{7FDD75A8-17C9-43F6-B735-D3E475A00277}" type="presParOf" srcId="{F13CA7B4-A452-4158-ADD1-3AA92630D8BD}" destId="{64017847-D220-4AD4-8959-A8FC25160D15}" srcOrd="3" destOrd="0" presId="urn:microsoft.com/office/officeart/2018/2/layout/IconVerticalSolidList"/>
    <dgm:cxn modelId="{D4748A4A-02CD-4564-AD9C-DC6A43A3D65A}" type="presParOf" srcId="{F13CA7B4-A452-4158-ADD1-3AA92630D8BD}" destId="{B3B817CD-8DFE-4F4C-AB4E-644208AD9304}" srcOrd="4" destOrd="0" presId="urn:microsoft.com/office/officeart/2018/2/layout/IconVerticalSolidList"/>
    <dgm:cxn modelId="{5633AF7A-7863-4748-9622-ADC67D1CD6D5}" type="presParOf" srcId="{B3B817CD-8DFE-4F4C-AB4E-644208AD9304}" destId="{0206A6B4-EB34-428E-9234-F0ECD29745D6}" srcOrd="0" destOrd="0" presId="urn:microsoft.com/office/officeart/2018/2/layout/IconVerticalSolidList"/>
    <dgm:cxn modelId="{69809509-E8F6-44F9-B631-B9C3AE34FABD}" type="presParOf" srcId="{B3B817CD-8DFE-4F4C-AB4E-644208AD9304}" destId="{04F8206B-435C-4D22-86A4-8911D6762375}" srcOrd="1" destOrd="0" presId="urn:microsoft.com/office/officeart/2018/2/layout/IconVerticalSolidList"/>
    <dgm:cxn modelId="{1EE6A2E2-8822-4F1B-8DB4-3E303BCD43CC}" type="presParOf" srcId="{B3B817CD-8DFE-4F4C-AB4E-644208AD9304}" destId="{4297E6E3-E3A0-4AC5-8EE5-08488AB50509}" srcOrd="2" destOrd="0" presId="urn:microsoft.com/office/officeart/2018/2/layout/IconVerticalSolidList"/>
    <dgm:cxn modelId="{D394D349-66AE-44AD-B946-3EE6617DF87D}" type="presParOf" srcId="{B3B817CD-8DFE-4F4C-AB4E-644208AD9304}" destId="{CEA8D295-1F6F-4225-9CDA-FF5DA45371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7BC460-235E-483A-A3AC-0314061F998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BAF2C69-1CFB-431B-A089-970912B5F801}">
      <dgm:prSet/>
      <dgm:spPr/>
      <dgm:t>
        <a:bodyPr/>
        <a:lstStyle/>
        <a:p>
          <a:pPr>
            <a:defRPr cap="all"/>
          </a:pPr>
          <a:r>
            <a:rPr lang="en-US"/>
            <a:t>Common agenda</a:t>
          </a:r>
        </a:p>
      </dgm:t>
    </dgm:pt>
    <dgm:pt modelId="{7B7E7718-F670-4C7F-8D89-7A4E9041F398}" type="parTrans" cxnId="{D5F80C6A-104E-4C0C-9341-2EF8ABD7DD79}">
      <dgm:prSet/>
      <dgm:spPr/>
      <dgm:t>
        <a:bodyPr/>
        <a:lstStyle/>
        <a:p>
          <a:endParaRPr lang="en-US"/>
        </a:p>
      </dgm:t>
    </dgm:pt>
    <dgm:pt modelId="{152145A9-12BB-4FCF-8F3E-24A00342075F}" type="sibTrans" cxnId="{D5F80C6A-104E-4C0C-9341-2EF8ABD7DD79}">
      <dgm:prSet/>
      <dgm:spPr/>
      <dgm:t>
        <a:bodyPr/>
        <a:lstStyle/>
        <a:p>
          <a:endParaRPr lang="en-US"/>
        </a:p>
      </dgm:t>
    </dgm:pt>
    <dgm:pt modelId="{0F3080BF-5919-4A21-A5C3-00C654BC4123}">
      <dgm:prSet/>
      <dgm:spPr/>
      <dgm:t>
        <a:bodyPr/>
        <a:lstStyle/>
        <a:p>
          <a:pPr>
            <a:defRPr cap="all"/>
          </a:pPr>
          <a:r>
            <a:rPr lang="en-US"/>
            <a:t>Shared measurement</a:t>
          </a:r>
        </a:p>
      </dgm:t>
    </dgm:pt>
    <dgm:pt modelId="{43F1BAB1-89BB-4B19-B9D3-F70D82943659}" type="parTrans" cxnId="{8D1951D6-EA56-4422-8D89-FF5F636AF86C}">
      <dgm:prSet/>
      <dgm:spPr/>
      <dgm:t>
        <a:bodyPr/>
        <a:lstStyle/>
        <a:p>
          <a:endParaRPr lang="en-US"/>
        </a:p>
      </dgm:t>
    </dgm:pt>
    <dgm:pt modelId="{5599A9F4-B1CD-43B7-847F-BD804849FA1C}" type="sibTrans" cxnId="{8D1951D6-EA56-4422-8D89-FF5F636AF86C}">
      <dgm:prSet/>
      <dgm:spPr/>
      <dgm:t>
        <a:bodyPr/>
        <a:lstStyle/>
        <a:p>
          <a:endParaRPr lang="en-US"/>
        </a:p>
      </dgm:t>
    </dgm:pt>
    <dgm:pt modelId="{81A71DCD-E168-4D5D-8595-CB85A3FA0834}">
      <dgm:prSet/>
      <dgm:spPr/>
      <dgm:t>
        <a:bodyPr/>
        <a:lstStyle/>
        <a:p>
          <a:pPr>
            <a:defRPr cap="all"/>
          </a:pPr>
          <a:r>
            <a:rPr lang="en-US"/>
            <a:t>Mutually reinforcing activities</a:t>
          </a:r>
        </a:p>
      </dgm:t>
    </dgm:pt>
    <dgm:pt modelId="{FCD2D00F-318C-45A8-B51F-E3280FA769FE}" type="parTrans" cxnId="{C0CB8EED-2A5C-41AF-9F3D-72FA5D35EB4B}">
      <dgm:prSet/>
      <dgm:spPr/>
      <dgm:t>
        <a:bodyPr/>
        <a:lstStyle/>
        <a:p>
          <a:endParaRPr lang="en-US"/>
        </a:p>
      </dgm:t>
    </dgm:pt>
    <dgm:pt modelId="{B96ECBC8-6AD3-40CE-B4E7-92E315C11F6E}" type="sibTrans" cxnId="{C0CB8EED-2A5C-41AF-9F3D-72FA5D35EB4B}">
      <dgm:prSet/>
      <dgm:spPr/>
      <dgm:t>
        <a:bodyPr/>
        <a:lstStyle/>
        <a:p>
          <a:endParaRPr lang="en-US"/>
        </a:p>
      </dgm:t>
    </dgm:pt>
    <dgm:pt modelId="{D728A78C-CB39-4A04-B92B-51861F6C97EB}">
      <dgm:prSet/>
      <dgm:spPr/>
      <dgm:t>
        <a:bodyPr/>
        <a:lstStyle/>
        <a:p>
          <a:pPr>
            <a:defRPr cap="all"/>
          </a:pPr>
          <a:r>
            <a:rPr lang="en-US"/>
            <a:t>Continuous Communication</a:t>
          </a:r>
        </a:p>
      </dgm:t>
    </dgm:pt>
    <dgm:pt modelId="{6191FACD-6082-4DD0-80EB-F97501E840B2}" type="parTrans" cxnId="{BFB0DA2E-D2B1-4C9E-8B4F-3EE81D8634F9}">
      <dgm:prSet/>
      <dgm:spPr/>
      <dgm:t>
        <a:bodyPr/>
        <a:lstStyle/>
        <a:p>
          <a:endParaRPr lang="en-US"/>
        </a:p>
      </dgm:t>
    </dgm:pt>
    <dgm:pt modelId="{2BE45C8A-3B84-48BE-87A8-57D1DA1F1ACC}" type="sibTrans" cxnId="{BFB0DA2E-D2B1-4C9E-8B4F-3EE81D8634F9}">
      <dgm:prSet/>
      <dgm:spPr/>
      <dgm:t>
        <a:bodyPr/>
        <a:lstStyle/>
        <a:p>
          <a:endParaRPr lang="en-US"/>
        </a:p>
      </dgm:t>
    </dgm:pt>
    <dgm:pt modelId="{857BDFBC-988B-4431-97AC-6251D28532BE}">
      <dgm:prSet/>
      <dgm:spPr/>
      <dgm:t>
        <a:bodyPr/>
        <a:lstStyle/>
        <a:p>
          <a:pPr>
            <a:defRPr cap="all"/>
          </a:pPr>
          <a:r>
            <a:rPr lang="en-US"/>
            <a:t>Backbone organization</a:t>
          </a:r>
        </a:p>
      </dgm:t>
    </dgm:pt>
    <dgm:pt modelId="{770F61EA-500D-43A4-8745-B545AD8660C2}" type="parTrans" cxnId="{75625BC6-4778-4317-B20B-349F048C0C85}">
      <dgm:prSet/>
      <dgm:spPr/>
      <dgm:t>
        <a:bodyPr/>
        <a:lstStyle/>
        <a:p>
          <a:endParaRPr lang="en-US"/>
        </a:p>
      </dgm:t>
    </dgm:pt>
    <dgm:pt modelId="{022731FE-6471-4B7E-9906-62B7F234EAC4}" type="sibTrans" cxnId="{75625BC6-4778-4317-B20B-349F048C0C85}">
      <dgm:prSet/>
      <dgm:spPr/>
      <dgm:t>
        <a:bodyPr/>
        <a:lstStyle/>
        <a:p>
          <a:endParaRPr lang="en-US"/>
        </a:p>
      </dgm:t>
    </dgm:pt>
    <dgm:pt modelId="{43F81C16-A957-4C96-9588-C1BF846D4B5A}" type="pres">
      <dgm:prSet presAssocID="{967BC460-235E-483A-A3AC-0314061F9989}" presName="root" presStyleCnt="0">
        <dgm:presLayoutVars>
          <dgm:dir/>
          <dgm:resizeHandles val="exact"/>
        </dgm:presLayoutVars>
      </dgm:prSet>
      <dgm:spPr/>
    </dgm:pt>
    <dgm:pt modelId="{09770E8D-AE1A-41CD-BAD3-A8699082ED71}" type="pres">
      <dgm:prSet presAssocID="{2BAF2C69-1CFB-431B-A089-970912B5F801}" presName="compNode" presStyleCnt="0"/>
      <dgm:spPr/>
    </dgm:pt>
    <dgm:pt modelId="{B3414785-3612-4EE2-98C5-DF7CE3C6137B}" type="pres">
      <dgm:prSet presAssocID="{2BAF2C69-1CFB-431B-A089-970912B5F801}" presName="iconBgRect" presStyleLbl="bgShp" presStyleIdx="0" presStyleCnt="5"/>
      <dgm:spPr/>
    </dgm:pt>
    <dgm:pt modelId="{5657D2FB-D073-4089-A470-B583A54AC6B6}" type="pres">
      <dgm:prSet presAssocID="{2BAF2C69-1CFB-431B-A089-970912B5F80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9C54EBD9-4093-4CAF-8E1C-59BE464EFE73}" type="pres">
      <dgm:prSet presAssocID="{2BAF2C69-1CFB-431B-A089-970912B5F801}" presName="spaceRect" presStyleCnt="0"/>
      <dgm:spPr/>
    </dgm:pt>
    <dgm:pt modelId="{62CC4FF6-79CB-4947-B85A-1790F6CC217B}" type="pres">
      <dgm:prSet presAssocID="{2BAF2C69-1CFB-431B-A089-970912B5F801}" presName="textRect" presStyleLbl="revTx" presStyleIdx="0" presStyleCnt="5">
        <dgm:presLayoutVars>
          <dgm:chMax val="1"/>
          <dgm:chPref val="1"/>
        </dgm:presLayoutVars>
      </dgm:prSet>
      <dgm:spPr/>
    </dgm:pt>
    <dgm:pt modelId="{991F33E4-130C-4361-94B2-3930ED525F57}" type="pres">
      <dgm:prSet presAssocID="{152145A9-12BB-4FCF-8F3E-24A00342075F}" presName="sibTrans" presStyleCnt="0"/>
      <dgm:spPr/>
    </dgm:pt>
    <dgm:pt modelId="{A7AD0982-90AD-4D0F-A4CB-49643EA3B327}" type="pres">
      <dgm:prSet presAssocID="{0F3080BF-5919-4A21-A5C3-00C654BC4123}" presName="compNode" presStyleCnt="0"/>
      <dgm:spPr/>
    </dgm:pt>
    <dgm:pt modelId="{F634E19D-1FB9-435D-85CB-06E410A77019}" type="pres">
      <dgm:prSet presAssocID="{0F3080BF-5919-4A21-A5C3-00C654BC4123}" presName="iconBgRect" presStyleLbl="bgShp" presStyleIdx="1" presStyleCnt="5"/>
      <dgm:spPr/>
    </dgm:pt>
    <dgm:pt modelId="{86D65437-6E52-4B7F-A82B-28D478676F24}" type="pres">
      <dgm:prSet presAssocID="{0F3080BF-5919-4A21-A5C3-00C654BC41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D82A8C5-4534-4915-91DD-B390FF7C619E}" type="pres">
      <dgm:prSet presAssocID="{0F3080BF-5919-4A21-A5C3-00C654BC4123}" presName="spaceRect" presStyleCnt="0"/>
      <dgm:spPr/>
    </dgm:pt>
    <dgm:pt modelId="{DCC641D3-245E-4BDD-A723-E917EAD1913C}" type="pres">
      <dgm:prSet presAssocID="{0F3080BF-5919-4A21-A5C3-00C654BC4123}" presName="textRect" presStyleLbl="revTx" presStyleIdx="1" presStyleCnt="5">
        <dgm:presLayoutVars>
          <dgm:chMax val="1"/>
          <dgm:chPref val="1"/>
        </dgm:presLayoutVars>
      </dgm:prSet>
      <dgm:spPr/>
    </dgm:pt>
    <dgm:pt modelId="{FBB10BC1-9692-4D3E-B2EA-9DF3549A9BF2}" type="pres">
      <dgm:prSet presAssocID="{5599A9F4-B1CD-43B7-847F-BD804849FA1C}" presName="sibTrans" presStyleCnt="0"/>
      <dgm:spPr/>
    </dgm:pt>
    <dgm:pt modelId="{8D9E73AE-A515-4E56-9C47-F3397FEDA837}" type="pres">
      <dgm:prSet presAssocID="{81A71DCD-E168-4D5D-8595-CB85A3FA0834}" presName="compNode" presStyleCnt="0"/>
      <dgm:spPr/>
    </dgm:pt>
    <dgm:pt modelId="{74FF8065-2DE9-435A-9D04-27955EF19CE0}" type="pres">
      <dgm:prSet presAssocID="{81A71DCD-E168-4D5D-8595-CB85A3FA0834}" presName="iconBgRect" presStyleLbl="bgShp" presStyleIdx="2" presStyleCnt="5"/>
      <dgm:spPr/>
    </dgm:pt>
    <dgm:pt modelId="{F6327C22-3639-4ED4-B190-F183F98B7599}" type="pres">
      <dgm:prSet presAssocID="{81A71DCD-E168-4D5D-8595-CB85A3FA083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E4F25471-4247-499A-94DB-A2F86E6699C0}" type="pres">
      <dgm:prSet presAssocID="{81A71DCD-E168-4D5D-8595-CB85A3FA0834}" presName="spaceRect" presStyleCnt="0"/>
      <dgm:spPr/>
    </dgm:pt>
    <dgm:pt modelId="{CB34FF32-901E-4E91-843A-9E2E95990723}" type="pres">
      <dgm:prSet presAssocID="{81A71DCD-E168-4D5D-8595-CB85A3FA0834}" presName="textRect" presStyleLbl="revTx" presStyleIdx="2" presStyleCnt="5">
        <dgm:presLayoutVars>
          <dgm:chMax val="1"/>
          <dgm:chPref val="1"/>
        </dgm:presLayoutVars>
      </dgm:prSet>
      <dgm:spPr/>
    </dgm:pt>
    <dgm:pt modelId="{24B51939-2BB1-481E-9B32-D375CDAE18AD}" type="pres">
      <dgm:prSet presAssocID="{B96ECBC8-6AD3-40CE-B4E7-92E315C11F6E}" presName="sibTrans" presStyleCnt="0"/>
      <dgm:spPr/>
    </dgm:pt>
    <dgm:pt modelId="{B5C0368A-9174-43AA-A614-BD11A089A687}" type="pres">
      <dgm:prSet presAssocID="{D728A78C-CB39-4A04-B92B-51861F6C97EB}" presName="compNode" presStyleCnt="0"/>
      <dgm:spPr/>
    </dgm:pt>
    <dgm:pt modelId="{A328A6D5-C574-4C27-8532-B95DEE3DCB28}" type="pres">
      <dgm:prSet presAssocID="{D728A78C-CB39-4A04-B92B-51861F6C97EB}" presName="iconBgRect" presStyleLbl="bgShp" presStyleIdx="3" presStyleCnt="5"/>
      <dgm:spPr/>
    </dgm:pt>
    <dgm:pt modelId="{73A241FD-625C-4DDB-A044-65B3E2E7D829}" type="pres">
      <dgm:prSet presAssocID="{D728A78C-CB39-4A04-B92B-51861F6C97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ECCA5EC-081E-495B-B3F5-FBCFCD4852E2}" type="pres">
      <dgm:prSet presAssocID="{D728A78C-CB39-4A04-B92B-51861F6C97EB}" presName="spaceRect" presStyleCnt="0"/>
      <dgm:spPr/>
    </dgm:pt>
    <dgm:pt modelId="{3D18B544-BECB-437D-972B-8495754E9415}" type="pres">
      <dgm:prSet presAssocID="{D728A78C-CB39-4A04-B92B-51861F6C97EB}" presName="textRect" presStyleLbl="revTx" presStyleIdx="3" presStyleCnt="5">
        <dgm:presLayoutVars>
          <dgm:chMax val="1"/>
          <dgm:chPref val="1"/>
        </dgm:presLayoutVars>
      </dgm:prSet>
      <dgm:spPr/>
    </dgm:pt>
    <dgm:pt modelId="{1541506F-A1F9-422D-BECD-86D53F3D7300}" type="pres">
      <dgm:prSet presAssocID="{2BE45C8A-3B84-48BE-87A8-57D1DA1F1ACC}" presName="sibTrans" presStyleCnt="0"/>
      <dgm:spPr/>
    </dgm:pt>
    <dgm:pt modelId="{91404944-9623-4928-8EB4-7CE7B821A4C7}" type="pres">
      <dgm:prSet presAssocID="{857BDFBC-988B-4431-97AC-6251D28532BE}" presName="compNode" presStyleCnt="0"/>
      <dgm:spPr/>
    </dgm:pt>
    <dgm:pt modelId="{AB0B412B-54FA-480E-B69A-05DF34077A45}" type="pres">
      <dgm:prSet presAssocID="{857BDFBC-988B-4431-97AC-6251D28532BE}" presName="iconBgRect" presStyleLbl="bgShp" presStyleIdx="4" presStyleCnt="5"/>
      <dgm:spPr/>
    </dgm:pt>
    <dgm:pt modelId="{294DBB33-7C3B-411A-AED3-732A1DFBAADD}" type="pres">
      <dgm:prSet presAssocID="{857BDFBC-988B-4431-97AC-6251D28532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8CA6A7EF-2709-45ED-A8B6-6FE9EBD7EAA2}" type="pres">
      <dgm:prSet presAssocID="{857BDFBC-988B-4431-97AC-6251D28532BE}" presName="spaceRect" presStyleCnt="0"/>
      <dgm:spPr/>
    </dgm:pt>
    <dgm:pt modelId="{49C71C51-2D03-48E1-9EA7-04B78C01EADE}" type="pres">
      <dgm:prSet presAssocID="{857BDFBC-988B-4431-97AC-6251D28532BE}" presName="textRect" presStyleLbl="revTx" presStyleIdx="4" presStyleCnt="5">
        <dgm:presLayoutVars>
          <dgm:chMax val="1"/>
          <dgm:chPref val="1"/>
        </dgm:presLayoutVars>
      </dgm:prSet>
      <dgm:spPr/>
    </dgm:pt>
  </dgm:ptLst>
  <dgm:cxnLst>
    <dgm:cxn modelId="{420CA82E-A0DC-402C-9A15-734BC64F97BF}" type="presOf" srcId="{D728A78C-CB39-4A04-B92B-51861F6C97EB}" destId="{3D18B544-BECB-437D-972B-8495754E9415}" srcOrd="0" destOrd="0" presId="urn:microsoft.com/office/officeart/2018/5/layout/IconCircleLabelList"/>
    <dgm:cxn modelId="{BFB0DA2E-D2B1-4C9E-8B4F-3EE81D8634F9}" srcId="{967BC460-235E-483A-A3AC-0314061F9989}" destId="{D728A78C-CB39-4A04-B92B-51861F6C97EB}" srcOrd="3" destOrd="0" parTransId="{6191FACD-6082-4DD0-80EB-F97501E840B2}" sibTransId="{2BE45C8A-3B84-48BE-87A8-57D1DA1F1ACC}"/>
    <dgm:cxn modelId="{D9413D5B-5453-4288-A7F3-89FF1B0F2F5F}" type="presOf" srcId="{2BAF2C69-1CFB-431B-A089-970912B5F801}" destId="{62CC4FF6-79CB-4947-B85A-1790F6CC217B}" srcOrd="0" destOrd="0" presId="urn:microsoft.com/office/officeart/2018/5/layout/IconCircleLabelList"/>
    <dgm:cxn modelId="{BC388A5F-9ED0-4849-89FA-78547AD77161}" type="presOf" srcId="{0F3080BF-5919-4A21-A5C3-00C654BC4123}" destId="{DCC641D3-245E-4BDD-A723-E917EAD1913C}" srcOrd="0" destOrd="0" presId="urn:microsoft.com/office/officeart/2018/5/layout/IconCircleLabelList"/>
    <dgm:cxn modelId="{D5F80C6A-104E-4C0C-9341-2EF8ABD7DD79}" srcId="{967BC460-235E-483A-A3AC-0314061F9989}" destId="{2BAF2C69-1CFB-431B-A089-970912B5F801}" srcOrd="0" destOrd="0" parTransId="{7B7E7718-F670-4C7F-8D89-7A4E9041F398}" sibTransId="{152145A9-12BB-4FCF-8F3E-24A00342075F}"/>
    <dgm:cxn modelId="{2CA4824B-2588-4C1C-A937-C173FFDFD095}" type="presOf" srcId="{857BDFBC-988B-4431-97AC-6251D28532BE}" destId="{49C71C51-2D03-48E1-9EA7-04B78C01EADE}" srcOrd="0" destOrd="0" presId="urn:microsoft.com/office/officeart/2018/5/layout/IconCircleLabelList"/>
    <dgm:cxn modelId="{B5C000A2-051F-4CFB-AF4F-ADECD7720C08}" type="presOf" srcId="{81A71DCD-E168-4D5D-8595-CB85A3FA0834}" destId="{CB34FF32-901E-4E91-843A-9E2E95990723}" srcOrd="0" destOrd="0" presId="urn:microsoft.com/office/officeart/2018/5/layout/IconCircleLabelList"/>
    <dgm:cxn modelId="{75625BC6-4778-4317-B20B-349F048C0C85}" srcId="{967BC460-235E-483A-A3AC-0314061F9989}" destId="{857BDFBC-988B-4431-97AC-6251D28532BE}" srcOrd="4" destOrd="0" parTransId="{770F61EA-500D-43A4-8745-B545AD8660C2}" sibTransId="{022731FE-6471-4B7E-9906-62B7F234EAC4}"/>
    <dgm:cxn modelId="{8D1951D6-EA56-4422-8D89-FF5F636AF86C}" srcId="{967BC460-235E-483A-A3AC-0314061F9989}" destId="{0F3080BF-5919-4A21-A5C3-00C654BC4123}" srcOrd="1" destOrd="0" parTransId="{43F1BAB1-89BB-4B19-B9D3-F70D82943659}" sibTransId="{5599A9F4-B1CD-43B7-847F-BD804849FA1C}"/>
    <dgm:cxn modelId="{4C1F82E9-B7BD-4EC7-96E1-E062DA805E71}" type="presOf" srcId="{967BC460-235E-483A-A3AC-0314061F9989}" destId="{43F81C16-A957-4C96-9588-C1BF846D4B5A}" srcOrd="0" destOrd="0" presId="urn:microsoft.com/office/officeart/2018/5/layout/IconCircleLabelList"/>
    <dgm:cxn modelId="{C0CB8EED-2A5C-41AF-9F3D-72FA5D35EB4B}" srcId="{967BC460-235E-483A-A3AC-0314061F9989}" destId="{81A71DCD-E168-4D5D-8595-CB85A3FA0834}" srcOrd="2" destOrd="0" parTransId="{FCD2D00F-318C-45A8-B51F-E3280FA769FE}" sibTransId="{B96ECBC8-6AD3-40CE-B4E7-92E315C11F6E}"/>
    <dgm:cxn modelId="{0EB4F5F2-5E8E-455E-9EEC-CC32459464D2}" type="presParOf" srcId="{43F81C16-A957-4C96-9588-C1BF846D4B5A}" destId="{09770E8D-AE1A-41CD-BAD3-A8699082ED71}" srcOrd="0" destOrd="0" presId="urn:microsoft.com/office/officeart/2018/5/layout/IconCircleLabelList"/>
    <dgm:cxn modelId="{6BAADBAD-4A5F-4038-B4D2-EEC32F580994}" type="presParOf" srcId="{09770E8D-AE1A-41CD-BAD3-A8699082ED71}" destId="{B3414785-3612-4EE2-98C5-DF7CE3C6137B}" srcOrd="0" destOrd="0" presId="urn:microsoft.com/office/officeart/2018/5/layout/IconCircleLabelList"/>
    <dgm:cxn modelId="{A3C35D37-34F8-4516-A8F1-E1EE4B5D9A4D}" type="presParOf" srcId="{09770E8D-AE1A-41CD-BAD3-A8699082ED71}" destId="{5657D2FB-D073-4089-A470-B583A54AC6B6}" srcOrd="1" destOrd="0" presId="urn:microsoft.com/office/officeart/2018/5/layout/IconCircleLabelList"/>
    <dgm:cxn modelId="{134499AE-17DF-407A-9DCD-503549745F8D}" type="presParOf" srcId="{09770E8D-AE1A-41CD-BAD3-A8699082ED71}" destId="{9C54EBD9-4093-4CAF-8E1C-59BE464EFE73}" srcOrd="2" destOrd="0" presId="urn:microsoft.com/office/officeart/2018/5/layout/IconCircleLabelList"/>
    <dgm:cxn modelId="{66FEA1E5-62C6-4B84-81F4-A10AFE1B015C}" type="presParOf" srcId="{09770E8D-AE1A-41CD-BAD3-A8699082ED71}" destId="{62CC4FF6-79CB-4947-B85A-1790F6CC217B}" srcOrd="3" destOrd="0" presId="urn:microsoft.com/office/officeart/2018/5/layout/IconCircleLabelList"/>
    <dgm:cxn modelId="{4B52C4A9-C960-4ED1-B9ED-4E4B761E7CE7}" type="presParOf" srcId="{43F81C16-A957-4C96-9588-C1BF846D4B5A}" destId="{991F33E4-130C-4361-94B2-3930ED525F57}" srcOrd="1" destOrd="0" presId="urn:microsoft.com/office/officeart/2018/5/layout/IconCircleLabelList"/>
    <dgm:cxn modelId="{20D094CB-39A2-468C-AEA3-0D59FE3B8DC7}" type="presParOf" srcId="{43F81C16-A957-4C96-9588-C1BF846D4B5A}" destId="{A7AD0982-90AD-4D0F-A4CB-49643EA3B327}" srcOrd="2" destOrd="0" presId="urn:microsoft.com/office/officeart/2018/5/layout/IconCircleLabelList"/>
    <dgm:cxn modelId="{47314280-6883-424E-B822-FB9B3F1451A2}" type="presParOf" srcId="{A7AD0982-90AD-4D0F-A4CB-49643EA3B327}" destId="{F634E19D-1FB9-435D-85CB-06E410A77019}" srcOrd="0" destOrd="0" presId="urn:microsoft.com/office/officeart/2018/5/layout/IconCircleLabelList"/>
    <dgm:cxn modelId="{5CCE892D-8007-4262-B8DA-83A284B8C205}" type="presParOf" srcId="{A7AD0982-90AD-4D0F-A4CB-49643EA3B327}" destId="{86D65437-6E52-4B7F-A82B-28D478676F24}" srcOrd="1" destOrd="0" presId="urn:microsoft.com/office/officeart/2018/5/layout/IconCircleLabelList"/>
    <dgm:cxn modelId="{866372EE-55D7-4019-BA34-D7A5432644B8}" type="presParOf" srcId="{A7AD0982-90AD-4D0F-A4CB-49643EA3B327}" destId="{2D82A8C5-4534-4915-91DD-B390FF7C619E}" srcOrd="2" destOrd="0" presId="urn:microsoft.com/office/officeart/2018/5/layout/IconCircleLabelList"/>
    <dgm:cxn modelId="{7C076079-2F15-446A-B7FE-88653063848B}" type="presParOf" srcId="{A7AD0982-90AD-4D0F-A4CB-49643EA3B327}" destId="{DCC641D3-245E-4BDD-A723-E917EAD1913C}" srcOrd="3" destOrd="0" presId="urn:microsoft.com/office/officeart/2018/5/layout/IconCircleLabelList"/>
    <dgm:cxn modelId="{AB73B1BF-3598-45D6-80BA-F9DB5A9360B9}" type="presParOf" srcId="{43F81C16-A957-4C96-9588-C1BF846D4B5A}" destId="{FBB10BC1-9692-4D3E-B2EA-9DF3549A9BF2}" srcOrd="3" destOrd="0" presId="urn:microsoft.com/office/officeart/2018/5/layout/IconCircleLabelList"/>
    <dgm:cxn modelId="{B2DB5982-2719-4447-BC3D-418A6AD80623}" type="presParOf" srcId="{43F81C16-A957-4C96-9588-C1BF846D4B5A}" destId="{8D9E73AE-A515-4E56-9C47-F3397FEDA837}" srcOrd="4" destOrd="0" presId="urn:microsoft.com/office/officeart/2018/5/layout/IconCircleLabelList"/>
    <dgm:cxn modelId="{A1368686-45D8-43B7-AC79-DB121D4BC808}" type="presParOf" srcId="{8D9E73AE-A515-4E56-9C47-F3397FEDA837}" destId="{74FF8065-2DE9-435A-9D04-27955EF19CE0}" srcOrd="0" destOrd="0" presId="urn:microsoft.com/office/officeart/2018/5/layout/IconCircleLabelList"/>
    <dgm:cxn modelId="{0483794F-45D4-4554-A99E-FBCCC461A750}" type="presParOf" srcId="{8D9E73AE-A515-4E56-9C47-F3397FEDA837}" destId="{F6327C22-3639-4ED4-B190-F183F98B7599}" srcOrd="1" destOrd="0" presId="urn:microsoft.com/office/officeart/2018/5/layout/IconCircleLabelList"/>
    <dgm:cxn modelId="{8689E941-FF16-434E-8B33-C0295BA97241}" type="presParOf" srcId="{8D9E73AE-A515-4E56-9C47-F3397FEDA837}" destId="{E4F25471-4247-499A-94DB-A2F86E6699C0}" srcOrd="2" destOrd="0" presId="urn:microsoft.com/office/officeart/2018/5/layout/IconCircleLabelList"/>
    <dgm:cxn modelId="{24FD44D0-1054-4E19-8503-BF1519A51F41}" type="presParOf" srcId="{8D9E73AE-A515-4E56-9C47-F3397FEDA837}" destId="{CB34FF32-901E-4E91-843A-9E2E95990723}" srcOrd="3" destOrd="0" presId="urn:microsoft.com/office/officeart/2018/5/layout/IconCircleLabelList"/>
    <dgm:cxn modelId="{8CA648DF-0CBE-48AF-B910-7C8CDD26B481}" type="presParOf" srcId="{43F81C16-A957-4C96-9588-C1BF846D4B5A}" destId="{24B51939-2BB1-481E-9B32-D375CDAE18AD}" srcOrd="5" destOrd="0" presId="urn:microsoft.com/office/officeart/2018/5/layout/IconCircleLabelList"/>
    <dgm:cxn modelId="{C0A2C909-115D-44E7-A416-5A2D5415BF71}" type="presParOf" srcId="{43F81C16-A957-4C96-9588-C1BF846D4B5A}" destId="{B5C0368A-9174-43AA-A614-BD11A089A687}" srcOrd="6" destOrd="0" presId="urn:microsoft.com/office/officeart/2018/5/layout/IconCircleLabelList"/>
    <dgm:cxn modelId="{BF83EBDE-50B8-4C1C-B484-CA744E02E173}" type="presParOf" srcId="{B5C0368A-9174-43AA-A614-BD11A089A687}" destId="{A328A6D5-C574-4C27-8532-B95DEE3DCB28}" srcOrd="0" destOrd="0" presId="urn:microsoft.com/office/officeart/2018/5/layout/IconCircleLabelList"/>
    <dgm:cxn modelId="{6FB3F40A-9AC5-46AF-A69D-A1C6DAC5112C}" type="presParOf" srcId="{B5C0368A-9174-43AA-A614-BD11A089A687}" destId="{73A241FD-625C-4DDB-A044-65B3E2E7D829}" srcOrd="1" destOrd="0" presId="urn:microsoft.com/office/officeart/2018/5/layout/IconCircleLabelList"/>
    <dgm:cxn modelId="{46D40D9B-C6D5-4EB4-A9B0-C4F1764AB654}" type="presParOf" srcId="{B5C0368A-9174-43AA-A614-BD11A089A687}" destId="{BECCA5EC-081E-495B-B3F5-FBCFCD4852E2}" srcOrd="2" destOrd="0" presId="urn:microsoft.com/office/officeart/2018/5/layout/IconCircleLabelList"/>
    <dgm:cxn modelId="{FEE5A214-7429-4204-A069-66A27B141A90}" type="presParOf" srcId="{B5C0368A-9174-43AA-A614-BD11A089A687}" destId="{3D18B544-BECB-437D-972B-8495754E9415}" srcOrd="3" destOrd="0" presId="urn:microsoft.com/office/officeart/2018/5/layout/IconCircleLabelList"/>
    <dgm:cxn modelId="{496C2A7B-8807-420A-8F9B-1C33C1FED063}" type="presParOf" srcId="{43F81C16-A957-4C96-9588-C1BF846D4B5A}" destId="{1541506F-A1F9-422D-BECD-86D53F3D7300}" srcOrd="7" destOrd="0" presId="urn:microsoft.com/office/officeart/2018/5/layout/IconCircleLabelList"/>
    <dgm:cxn modelId="{2F62A4A0-73FE-49A4-B527-52A42A313C8D}" type="presParOf" srcId="{43F81C16-A957-4C96-9588-C1BF846D4B5A}" destId="{91404944-9623-4928-8EB4-7CE7B821A4C7}" srcOrd="8" destOrd="0" presId="urn:microsoft.com/office/officeart/2018/5/layout/IconCircleLabelList"/>
    <dgm:cxn modelId="{BF8EEA2C-0C7F-4F6C-AD5E-051B84FA686A}" type="presParOf" srcId="{91404944-9623-4928-8EB4-7CE7B821A4C7}" destId="{AB0B412B-54FA-480E-B69A-05DF34077A45}" srcOrd="0" destOrd="0" presId="urn:microsoft.com/office/officeart/2018/5/layout/IconCircleLabelList"/>
    <dgm:cxn modelId="{F5623504-48BB-4A8B-AB31-B2F961EEA6EF}" type="presParOf" srcId="{91404944-9623-4928-8EB4-7CE7B821A4C7}" destId="{294DBB33-7C3B-411A-AED3-732A1DFBAADD}" srcOrd="1" destOrd="0" presId="urn:microsoft.com/office/officeart/2018/5/layout/IconCircleLabelList"/>
    <dgm:cxn modelId="{9424C6B1-7F6E-4B3C-96E0-DB749FCD4243}" type="presParOf" srcId="{91404944-9623-4928-8EB4-7CE7B821A4C7}" destId="{8CA6A7EF-2709-45ED-A8B6-6FE9EBD7EAA2}" srcOrd="2" destOrd="0" presId="urn:microsoft.com/office/officeart/2018/5/layout/IconCircleLabelList"/>
    <dgm:cxn modelId="{E657DC9B-60D6-46A0-92EB-AF2790C5054B}" type="presParOf" srcId="{91404944-9623-4928-8EB4-7CE7B821A4C7}" destId="{49C71C51-2D03-48E1-9EA7-04B78C01EAD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B4EE70-D47A-4F97-8EA5-C0E42093260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484ABA1-0BFA-4C7D-A2ED-D16710C76416}">
      <dgm:prSet/>
      <dgm:spPr/>
      <dgm:t>
        <a:bodyPr/>
        <a:lstStyle/>
        <a:p>
          <a:r>
            <a:rPr lang="en-US"/>
            <a:t>In your community who could you partner with? </a:t>
          </a:r>
        </a:p>
      </dgm:t>
    </dgm:pt>
    <dgm:pt modelId="{E3FF6472-8F7A-44EB-ADC9-6132F8FA7326}" type="parTrans" cxnId="{C340510F-A5CC-489A-8CD5-A4FF8CB52FD7}">
      <dgm:prSet/>
      <dgm:spPr/>
      <dgm:t>
        <a:bodyPr/>
        <a:lstStyle/>
        <a:p>
          <a:endParaRPr lang="en-US"/>
        </a:p>
      </dgm:t>
    </dgm:pt>
    <dgm:pt modelId="{F5B3E8F3-E45F-437B-A5E4-8BE303C28D22}" type="sibTrans" cxnId="{C340510F-A5CC-489A-8CD5-A4FF8CB52FD7}">
      <dgm:prSet/>
      <dgm:spPr/>
      <dgm:t>
        <a:bodyPr/>
        <a:lstStyle/>
        <a:p>
          <a:endParaRPr lang="en-US"/>
        </a:p>
      </dgm:t>
    </dgm:pt>
    <dgm:pt modelId="{0A4D65F6-B3D7-403B-9835-25FC79766D8E}">
      <dgm:prSet/>
      <dgm:spPr/>
      <dgm:t>
        <a:bodyPr/>
        <a:lstStyle/>
        <a:p>
          <a:r>
            <a:rPr lang="en-US"/>
            <a:t>In your academic center who could you participate with? </a:t>
          </a:r>
        </a:p>
      </dgm:t>
    </dgm:pt>
    <dgm:pt modelId="{E8E7F5E6-F5D4-4B07-BD1A-80B0319E85DA}" type="parTrans" cxnId="{746E57AB-AF63-4728-8FF5-B38813E2BA57}">
      <dgm:prSet/>
      <dgm:spPr/>
      <dgm:t>
        <a:bodyPr/>
        <a:lstStyle/>
        <a:p>
          <a:endParaRPr lang="en-US"/>
        </a:p>
      </dgm:t>
    </dgm:pt>
    <dgm:pt modelId="{9876D3F0-6EDB-4DCE-B330-139414F8CFA3}" type="sibTrans" cxnId="{746E57AB-AF63-4728-8FF5-B38813E2BA57}">
      <dgm:prSet/>
      <dgm:spPr/>
      <dgm:t>
        <a:bodyPr/>
        <a:lstStyle/>
        <a:p>
          <a:endParaRPr lang="en-US"/>
        </a:p>
      </dgm:t>
    </dgm:pt>
    <dgm:pt modelId="{AF7D40FB-1EFB-496D-8F2B-4EB312674BDB}">
      <dgm:prSet/>
      <dgm:spPr/>
      <dgm:t>
        <a:bodyPr/>
        <a:lstStyle/>
        <a:p>
          <a:r>
            <a:rPr lang="en-US"/>
            <a:t>Who has been the best collaborator? </a:t>
          </a:r>
        </a:p>
      </dgm:t>
    </dgm:pt>
    <dgm:pt modelId="{7095F745-9357-4F99-A54A-D2B830406879}" type="parTrans" cxnId="{4B0D6473-7C8F-42E1-BA7E-CDD8F591940D}">
      <dgm:prSet/>
      <dgm:spPr/>
      <dgm:t>
        <a:bodyPr/>
        <a:lstStyle/>
        <a:p>
          <a:endParaRPr lang="en-US"/>
        </a:p>
      </dgm:t>
    </dgm:pt>
    <dgm:pt modelId="{3DB66EBE-188C-49AE-9AA4-0D6272CBED8C}" type="sibTrans" cxnId="{4B0D6473-7C8F-42E1-BA7E-CDD8F591940D}">
      <dgm:prSet/>
      <dgm:spPr/>
      <dgm:t>
        <a:bodyPr/>
        <a:lstStyle/>
        <a:p>
          <a:endParaRPr lang="en-US"/>
        </a:p>
      </dgm:t>
    </dgm:pt>
    <dgm:pt modelId="{C7D9F037-EAD3-477F-8D6F-6F4ADA3805EC}">
      <dgm:prSet/>
      <dgm:spPr/>
      <dgm:t>
        <a:bodyPr/>
        <a:lstStyle/>
        <a:p>
          <a:r>
            <a:rPr lang="en-US"/>
            <a:t>Who has been the most challenging? </a:t>
          </a:r>
        </a:p>
      </dgm:t>
    </dgm:pt>
    <dgm:pt modelId="{C063DBA2-93C0-4464-9268-25041CA1A294}" type="parTrans" cxnId="{4CF9B14B-9B04-4014-B247-5CB12C56287D}">
      <dgm:prSet/>
      <dgm:spPr/>
      <dgm:t>
        <a:bodyPr/>
        <a:lstStyle/>
        <a:p>
          <a:endParaRPr lang="en-US"/>
        </a:p>
      </dgm:t>
    </dgm:pt>
    <dgm:pt modelId="{65237E69-1835-4194-AE04-66F703ABBFD6}" type="sibTrans" cxnId="{4CF9B14B-9B04-4014-B247-5CB12C56287D}">
      <dgm:prSet/>
      <dgm:spPr/>
      <dgm:t>
        <a:bodyPr/>
        <a:lstStyle/>
        <a:p>
          <a:endParaRPr lang="en-US"/>
        </a:p>
      </dgm:t>
    </dgm:pt>
    <dgm:pt modelId="{E3738F76-8935-4335-820A-79E0A385B451}" type="pres">
      <dgm:prSet presAssocID="{43B4EE70-D47A-4F97-8EA5-C0E420932608}" presName="root" presStyleCnt="0">
        <dgm:presLayoutVars>
          <dgm:dir/>
          <dgm:resizeHandles val="exact"/>
        </dgm:presLayoutVars>
      </dgm:prSet>
      <dgm:spPr/>
    </dgm:pt>
    <dgm:pt modelId="{028F4F04-1B58-43CC-BDF9-96F042BC3BD6}" type="pres">
      <dgm:prSet presAssocID="{1484ABA1-0BFA-4C7D-A2ED-D16710C76416}" presName="compNode" presStyleCnt="0"/>
      <dgm:spPr/>
    </dgm:pt>
    <dgm:pt modelId="{A61CF6E8-8541-4A87-A646-0DA18725BB50}" type="pres">
      <dgm:prSet presAssocID="{1484ABA1-0BFA-4C7D-A2ED-D16710C76416}" presName="bgRect" presStyleLbl="bgShp" presStyleIdx="0" presStyleCnt="4"/>
      <dgm:spPr/>
    </dgm:pt>
    <dgm:pt modelId="{E3510832-F484-4C5D-92A0-7CE27A747D68}" type="pres">
      <dgm:prSet presAssocID="{1484ABA1-0BFA-4C7D-A2ED-D16710C764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CA4DE667-A06F-41B2-96BE-A64627674A12}" type="pres">
      <dgm:prSet presAssocID="{1484ABA1-0BFA-4C7D-A2ED-D16710C76416}" presName="spaceRect" presStyleCnt="0"/>
      <dgm:spPr/>
    </dgm:pt>
    <dgm:pt modelId="{5663174E-E6E3-4276-8918-558275AA820F}" type="pres">
      <dgm:prSet presAssocID="{1484ABA1-0BFA-4C7D-A2ED-D16710C76416}" presName="parTx" presStyleLbl="revTx" presStyleIdx="0" presStyleCnt="4">
        <dgm:presLayoutVars>
          <dgm:chMax val="0"/>
          <dgm:chPref val="0"/>
        </dgm:presLayoutVars>
      </dgm:prSet>
      <dgm:spPr/>
    </dgm:pt>
    <dgm:pt modelId="{2B8B9922-70D9-4900-8975-8AF1E5057D34}" type="pres">
      <dgm:prSet presAssocID="{F5B3E8F3-E45F-437B-A5E4-8BE303C28D22}" presName="sibTrans" presStyleCnt="0"/>
      <dgm:spPr/>
    </dgm:pt>
    <dgm:pt modelId="{7268D10F-8E7B-4085-BFE4-5653D8F77A13}" type="pres">
      <dgm:prSet presAssocID="{0A4D65F6-B3D7-403B-9835-25FC79766D8E}" presName="compNode" presStyleCnt="0"/>
      <dgm:spPr/>
    </dgm:pt>
    <dgm:pt modelId="{7806C017-0C23-4493-9FB6-D0B37B0E5B00}" type="pres">
      <dgm:prSet presAssocID="{0A4D65F6-B3D7-403B-9835-25FC79766D8E}" presName="bgRect" presStyleLbl="bgShp" presStyleIdx="1" presStyleCnt="4"/>
      <dgm:spPr/>
    </dgm:pt>
    <dgm:pt modelId="{C5C2267B-5B7C-43AF-96FD-4074929FFDF3}" type="pres">
      <dgm:prSet presAssocID="{0A4D65F6-B3D7-403B-9835-25FC79766D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A8C909E-D56A-4E76-A4CC-297838344010}" type="pres">
      <dgm:prSet presAssocID="{0A4D65F6-B3D7-403B-9835-25FC79766D8E}" presName="spaceRect" presStyleCnt="0"/>
      <dgm:spPr/>
    </dgm:pt>
    <dgm:pt modelId="{54F85CDB-442A-4DD2-AD20-6A753D082EF5}" type="pres">
      <dgm:prSet presAssocID="{0A4D65F6-B3D7-403B-9835-25FC79766D8E}" presName="parTx" presStyleLbl="revTx" presStyleIdx="1" presStyleCnt="4">
        <dgm:presLayoutVars>
          <dgm:chMax val="0"/>
          <dgm:chPref val="0"/>
        </dgm:presLayoutVars>
      </dgm:prSet>
      <dgm:spPr/>
    </dgm:pt>
    <dgm:pt modelId="{9F84216E-D581-4279-A582-975F9225E18A}" type="pres">
      <dgm:prSet presAssocID="{9876D3F0-6EDB-4DCE-B330-139414F8CFA3}" presName="sibTrans" presStyleCnt="0"/>
      <dgm:spPr/>
    </dgm:pt>
    <dgm:pt modelId="{4C0C13E3-E162-40DE-878E-EAA5DB26BEC6}" type="pres">
      <dgm:prSet presAssocID="{AF7D40FB-1EFB-496D-8F2B-4EB312674BDB}" presName="compNode" presStyleCnt="0"/>
      <dgm:spPr/>
    </dgm:pt>
    <dgm:pt modelId="{C91F8DDB-8AC7-4550-A371-F693F0865507}" type="pres">
      <dgm:prSet presAssocID="{AF7D40FB-1EFB-496D-8F2B-4EB312674BDB}" presName="bgRect" presStyleLbl="bgShp" presStyleIdx="2" presStyleCnt="4"/>
      <dgm:spPr/>
    </dgm:pt>
    <dgm:pt modelId="{F8916E16-A60A-4E82-AD4F-EE07236090A4}" type="pres">
      <dgm:prSet presAssocID="{AF7D40FB-1EFB-496D-8F2B-4EB312674B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53F7DE41-3F58-4701-93C1-F23283757550}" type="pres">
      <dgm:prSet presAssocID="{AF7D40FB-1EFB-496D-8F2B-4EB312674BDB}" presName="spaceRect" presStyleCnt="0"/>
      <dgm:spPr/>
    </dgm:pt>
    <dgm:pt modelId="{A46569D2-EEA3-45ED-8ED1-8A1BCCF1103D}" type="pres">
      <dgm:prSet presAssocID="{AF7D40FB-1EFB-496D-8F2B-4EB312674BDB}" presName="parTx" presStyleLbl="revTx" presStyleIdx="2" presStyleCnt="4">
        <dgm:presLayoutVars>
          <dgm:chMax val="0"/>
          <dgm:chPref val="0"/>
        </dgm:presLayoutVars>
      </dgm:prSet>
      <dgm:spPr/>
    </dgm:pt>
    <dgm:pt modelId="{D1B00F51-4B65-41AF-8BE1-BB0264AB6761}" type="pres">
      <dgm:prSet presAssocID="{3DB66EBE-188C-49AE-9AA4-0D6272CBED8C}" presName="sibTrans" presStyleCnt="0"/>
      <dgm:spPr/>
    </dgm:pt>
    <dgm:pt modelId="{8A234EFB-847D-440B-91F1-CCB12A589656}" type="pres">
      <dgm:prSet presAssocID="{C7D9F037-EAD3-477F-8D6F-6F4ADA3805EC}" presName="compNode" presStyleCnt="0"/>
      <dgm:spPr/>
    </dgm:pt>
    <dgm:pt modelId="{BEA0C4F7-4749-4255-BE3C-F5AFBAB29D94}" type="pres">
      <dgm:prSet presAssocID="{C7D9F037-EAD3-477F-8D6F-6F4ADA3805EC}" presName="bgRect" presStyleLbl="bgShp" presStyleIdx="3" presStyleCnt="4"/>
      <dgm:spPr/>
    </dgm:pt>
    <dgm:pt modelId="{19D42D45-3030-4625-95B7-AFFA0A2C88C3}" type="pres">
      <dgm:prSet presAssocID="{C7D9F037-EAD3-477F-8D6F-6F4ADA3805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et"/>
        </a:ext>
      </dgm:extLst>
    </dgm:pt>
    <dgm:pt modelId="{3EF6CE83-36A7-4A3E-A037-EB6D378A8796}" type="pres">
      <dgm:prSet presAssocID="{C7D9F037-EAD3-477F-8D6F-6F4ADA3805EC}" presName="spaceRect" presStyleCnt="0"/>
      <dgm:spPr/>
    </dgm:pt>
    <dgm:pt modelId="{A7C92F46-CCE8-4554-B74B-4010142EF360}" type="pres">
      <dgm:prSet presAssocID="{C7D9F037-EAD3-477F-8D6F-6F4ADA3805EC}" presName="parTx" presStyleLbl="revTx" presStyleIdx="3" presStyleCnt="4">
        <dgm:presLayoutVars>
          <dgm:chMax val="0"/>
          <dgm:chPref val="0"/>
        </dgm:presLayoutVars>
      </dgm:prSet>
      <dgm:spPr/>
    </dgm:pt>
  </dgm:ptLst>
  <dgm:cxnLst>
    <dgm:cxn modelId="{C340510F-A5CC-489A-8CD5-A4FF8CB52FD7}" srcId="{43B4EE70-D47A-4F97-8EA5-C0E420932608}" destId="{1484ABA1-0BFA-4C7D-A2ED-D16710C76416}" srcOrd="0" destOrd="0" parTransId="{E3FF6472-8F7A-44EB-ADC9-6132F8FA7326}" sibTransId="{F5B3E8F3-E45F-437B-A5E4-8BE303C28D22}"/>
    <dgm:cxn modelId="{12BF7D1C-B96C-48A0-8F0A-6201BA95F50F}" type="presOf" srcId="{C7D9F037-EAD3-477F-8D6F-6F4ADA3805EC}" destId="{A7C92F46-CCE8-4554-B74B-4010142EF360}" srcOrd="0" destOrd="0" presId="urn:microsoft.com/office/officeart/2018/2/layout/IconVerticalSolidList"/>
    <dgm:cxn modelId="{4EF8ED34-5A2F-4CDD-BC75-3FF64E438A58}" type="presOf" srcId="{0A4D65F6-B3D7-403B-9835-25FC79766D8E}" destId="{54F85CDB-442A-4DD2-AD20-6A753D082EF5}" srcOrd="0" destOrd="0" presId="urn:microsoft.com/office/officeart/2018/2/layout/IconVerticalSolidList"/>
    <dgm:cxn modelId="{4CF9B14B-9B04-4014-B247-5CB12C56287D}" srcId="{43B4EE70-D47A-4F97-8EA5-C0E420932608}" destId="{C7D9F037-EAD3-477F-8D6F-6F4ADA3805EC}" srcOrd="3" destOrd="0" parTransId="{C063DBA2-93C0-4464-9268-25041CA1A294}" sibTransId="{65237E69-1835-4194-AE04-66F703ABBFD6}"/>
    <dgm:cxn modelId="{C2A65671-D84B-4EAF-B8E1-AA9FC3EFD4DF}" type="presOf" srcId="{1484ABA1-0BFA-4C7D-A2ED-D16710C76416}" destId="{5663174E-E6E3-4276-8918-558275AA820F}" srcOrd="0" destOrd="0" presId="urn:microsoft.com/office/officeart/2018/2/layout/IconVerticalSolidList"/>
    <dgm:cxn modelId="{4B0D6473-7C8F-42E1-BA7E-CDD8F591940D}" srcId="{43B4EE70-D47A-4F97-8EA5-C0E420932608}" destId="{AF7D40FB-1EFB-496D-8F2B-4EB312674BDB}" srcOrd="2" destOrd="0" parTransId="{7095F745-9357-4F99-A54A-D2B830406879}" sibTransId="{3DB66EBE-188C-49AE-9AA4-0D6272CBED8C}"/>
    <dgm:cxn modelId="{CD613375-3008-41DE-B08C-2D5428C0DED9}" type="presOf" srcId="{43B4EE70-D47A-4F97-8EA5-C0E420932608}" destId="{E3738F76-8935-4335-820A-79E0A385B451}" srcOrd="0" destOrd="0" presId="urn:microsoft.com/office/officeart/2018/2/layout/IconVerticalSolidList"/>
    <dgm:cxn modelId="{746E57AB-AF63-4728-8FF5-B38813E2BA57}" srcId="{43B4EE70-D47A-4F97-8EA5-C0E420932608}" destId="{0A4D65F6-B3D7-403B-9835-25FC79766D8E}" srcOrd="1" destOrd="0" parTransId="{E8E7F5E6-F5D4-4B07-BD1A-80B0319E85DA}" sibTransId="{9876D3F0-6EDB-4DCE-B330-139414F8CFA3}"/>
    <dgm:cxn modelId="{38754BCF-BF9E-4F66-BE2A-5362EFC77BEC}" type="presOf" srcId="{AF7D40FB-1EFB-496D-8F2B-4EB312674BDB}" destId="{A46569D2-EEA3-45ED-8ED1-8A1BCCF1103D}" srcOrd="0" destOrd="0" presId="urn:microsoft.com/office/officeart/2018/2/layout/IconVerticalSolidList"/>
    <dgm:cxn modelId="{E4670667-E93E-4B88-A920-9FB31E8A534A}" type="presParOf" srcId="{E3738F76-8935-4335-820A-79E0A385B451}" destId="{028F4F04-1B58-43CC-BDF9-96F042BC3BD6}" srcOrd="0" destOrd="0" presId="urn:microsoft.com/office/officeart/2018/2/layout/IconVerticalSolidList"/>
    <dgm:cxn modelId="{89D7C9DB-A5A9-429E-AFBE-9734A5AA6E1F}" type="presParOf" srcId="{028F4F04-1B58-43CC-BDF9-96F042BC3BD6}" destId="{A61CF6E8-8541-4A87-A646-0DA18725BB50}" srcOrd="0" destOrd="0" presId="urn:microsoft.com/office/officeart/2018/2/layout/IconVerticalSolidList"/>
    <dgm:cxn modelId="{F5F871DD-3EF5-468C-8889-94EC9F4E0A84}" type="presParOf" srcId="{028F4F04-1B58-43CC-BDF9-96F042BC3BD6}" destId="{E3510832-F484-4C5D-92A0-7CE27A747D68}" srcOrd="1" destOrd="0" presId="urn:microsoft.com/office/officeart/2018/2/layout/IconVerticalSolidList"/>
    <dgm:cxn modelId="{FB54A94E-1FCC-442E-B8FA-B70978D80F93}" type="presParOf" srcId="{028F4F04-1B58-43CC-BDF9-96F042BC3BD6}" destId="{CA4DE667-A06F-41B2-96BE-A64627674A12}" srcOrd="2" destOrd="0" presId="urn:microsoft.com/office/officeart/2018/2/layout/IconVerticalSolidList"/>
    <dgm:cxn modelId="{1E0EA1FD-5296-4E13-AC9F-BBE30FB3341A}" type="presParOf" srcId="{028F4F04-1B58-43CC-BDF9-96F042BC3BD6}" destId="{5663174E-E6E3-4276-8918-558275AA820F}" srcOrd="3" destOrd="0" presId="urn:microsoft.com/office/officeart/2018/2/layout/IconVerticalSolidList"/>
    <dgm:cxn modelId="{6316FF1D-85DC-4849-A056-B9344839ACA3}" type="presParOf" srcId="{E3738F76-8935-4335-820A-79E0A385B451}" destId="{2B8B9922-70D9-4900-8975-8AF1E5057D34}" srcOrd="1" destOrd="0" presId="urn:microsoft.com/office/officeart/2018/2/layout/IconVerticalSolidList"/>
    <dgm:cxn modelId="{B4A8E2E3-8DA5-41FA-952B-0C0FC8B4D6FE}" type="presParOf" srcId="{E3738F76-8935-4335-820A-79E0A385B451}" destId="{7268D10F-8E7B-4085-BFE4-5653D8F77A13}" srcOrd="2" destOrd="0" presId="urn:microsoft.com/office/officeart/2018/2/layout/IconVerticalSolidList"/>
    <dgm:cxn modelId="{D19E2E8C-1D6F-45B6-97BA-7328DFC1E8F5}" type="presParOf" srcId="{7268D10F-8E7B-4085-BFE4-5653D8F77A13}" destId="{7806C017-0C23-4493-9FB6-D0B37B0E5B00}" srcOrd="0" destOrd="0" presId="urn:microsoft.com/office/officeart/2018/2/layout/IconVerticalSolidList"/>
    <dgm:cxn modelId="{C230FEDD-CF31-43BA-927A-3CBD0FF3A26E}" type="presParOf" srcId="{7268D10F-8E7B-4085-BFE4-5653D8F77A13}" destId="{C5C2267B-5B7C-43AF-96FD-4074929FFDF3}" srcOrd="1" destOrd="0" presId="urn:microsoft.com/office/officeart/2018/2/layout/IconVerticalSolidList"/>
    <dgm:cxn modelId="{E0C838A3-E27F-4339-8B5D-800DF509C226}" type="presParOf" srcId="{7268D10F-8E7B-4085-BFE4-5653D8F77A13}" destId="{CA8C909E-D56A-4E76-A4CC-297838344010}" srcOrd="2" destOrd="0" presId="urn:microsoft.com/office/officeart/2018/2/layout/IconVerticalSolidList"/>
    <dgm:cxn modelId="{C0627310-4970-4DFA-A5E8-CA50A070A571}" type="presParOf" srcId="{7268D10F-8E7B-4085-BFE4-5653D8F77A13}" destId="{54F85CDB-442A-4DD2-AD20-6A753D082EF5}" srcOrd="3" destOrd="0" presId="urn:microsoft.com/office/officeart/2018/2/layout/IconVerticalSolidList"/>
    <dgm:cxn modelId="{00DC8E82-3379-49DC-9306-31009E134C1C}" type="presParOf" srcId="{E3738F76-8935-4335-820A-79E0A385B451}" destId="{9F84216E-D581-4279-A582-975F9225E18A}" srcOrd="3" destOrd="0" presId="urn:microsoft.com/office/officeart/2018/2/layout/IconVerticalSolidList"/>
    <dgm:cxn modelId="{9DF66414-C52D-455E-AD53-71C1C1559715}" type="presParOf" srcId="{E3738F76-8935-4335-820A-79E0A385B451}" destId="{4C0C13E3-E162-40DE-878E-EAA5DB26BEC6}" srcOrd="4" destOrd="0" presId="urn:microsoft.com/office/officeart/2018/2/layout/IconVerticalSolidList"/>
    <dgm:cxn modelId="{E1B773BB-16DA-4301-97D2-288709A7E574}" type="presParOf" srcId="{4C0C13E3-E162-40DE-878E-EAA5DB26BEC6}" destId="{C91F8DDB-8AC7-4550-A371-F693F0865507}" srcOrd="0" destOrd="0" presId="urn:microsoft.com/office/officeart/2018/2/layout/IconVerticalSolidList"/>
    <dgm:cxn modelId="{C7B55E19-A15B-451E-B63A-B8B21A21657B}" type="presParOf" srcId="{4C0C13E3-E162-40DE-878E-EAA5DB26BEC6}" destId="{F8916E16-A60A-4E82-AD4F-EE07236090A4}" srcOrd="1" destOrd="0" presId="urn:microsoft.com/office/officeart/2018/2/layout/IconVerticalSolidList"/>
    <dgm:cxn modelId="{BCE1CA81-266A-4C3A-B9FD-9FBE7D6B02D7}" type="presParOf" srcId="{4C0C13E3-E162-40DE-878E-EAA5DB26BEC6}" destId="{53F7DE41-3F58-4701-93C1-F23283757550}" srcOrd="2" destOrd="0" presId="urn:microsoft.com/office/officeart/2018/2/layout/IconVerticalSolidList"/>
    <dgm:cxn modelId="{361992DE-C677-42DF-A131-40D000A11B50}" type="presParOf" srcId="{4C0C13E3-E162-40DE-878E-EAA5DB26BEC6}" destId="{A46569D2-EEA3-45ED-8ED1-8A1BCCF1103D}" srcOrd="3" destOrd="0" presId="urn:microsoft.com/office/officeart/2018/2/layout/IconVerticalSolidList"/>
    <dgm:cxn modelId="{FC35033A-B6C0-416D-9B21-AE53A9C257E0}" type="presParOf" srcId="{E3738F76-8935-4335-820A-79E0A385B451}" destId="{D1B00F51-4B65-41AF-8BE1-BB0264AB6761}" srcOrd="5" destOrd="0" presId="urn:microsoft.com/office/officeart/2018/2/layout/IconVerticalSolidList"/>
    <dgm:cxn modelId="{DC7BC9E6-2630-433B-814A-8FF93B0D501B}" type="presParOf" srcId="{E3738F76-8935-4335-820A-79E0A385B451}" destId="{8A234EFB-847D-440B-91F1-CCB12A589656}" srcOrd="6" destOrd="0" presId="urn:microsoft.com/office/officeart/2018/2/layout/IconVerticalSolidList"/>
    <dgm:cxn modelId="{08385A7B-3CCF-419E-AE39-90125B353CA9}" type="presParOf" srcId="{8A234EFB-847D-440B-91F1-CCB12A589656}" destId="{BEA0C4F7-4749-4255-BE3C-F5AFBAB29D94}" srcOrd="0" destOrd="0" presId="urn:microsoft.com/office/officeart/2018/2/layout/IconVerticalSolidList"/>
    <dgm:cxn modelId="{FA672362-D8B9-4724-9CDF-28933983B1EA}" type="presParOf" srcId="{8A234EFB-847D-440B-91F1-CCB12A589656}" destId="{19D42D45-3030-4625-95B7-AFFA0A2C88C3}" srcOrd="1" destOrd="0" presId="urn:microsoft.com/office/officeart/2018/2/layout/IconVerticalSolidList"/>
    <dgm:cxn modelId="{D1D2E87E-A4DF-48F6-8CD9-F56BE92372C3}" type="presParOf" srcId="{8A234EFB-847D-440B-91F1-CCB12A589656}" destId="{3EF6CE83-36A7-4A3E-A037-EB6D378A8796}" srcOrd="2" destOrd="0" presId="urn:microsoft.com/office/officeart/2018/2/layout/IconVerticalSolidList"/>
    <dgm:cxn modelId="{C1542739-A346-4249-85B9-AD06EA536F65}" type="presParOf" srcId="{8A234EFB-847D-440B-91F1-CCB12A589656}" destId="{A7C92F46-CCE8-4554-B74B-4010142EF3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93C0D-66FA-4FCA-9D80-CA243428AC42}">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0D0FA-D55C-462E-B2B4-9AF49554F83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D01F5-7017-4B4B-87FD-BC34B60B0F3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Identify key concepts about public health</a:t>
          </a:r>
        </a:p>
      </dsp:txBody>
      <dsp:txXfrm>
        <a:off x="1435590" y="531"/>
        <a:ext cx="9080009" cy="1242935"/>
      </dsp:txXfrm>
    </dsp:sp>
    <dsp:sp modelId="{C480B3D7-2D2D-421F-9D26-F4AD16C3B2E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8F1E8-4051-4023-BF36-60426A87423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D87B6-D2A7-463B-BBE6-573C14F8659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Recognize how you may already by supporting public health in your work </a:t>
          </a:r>
        </a:p>
      </dsp:txBody>
      <dsp:txXfrm>
        <a:off x="1435590" y="1554201"/>
        <a:ext cx="9080009" cy="1242935"/>
      </dsp:txXfrm>
    </dsp:sp>
    <dsp:sp modelId="{0206A6B4-EB34-428E-9234-F0ECD29745D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8206B-435C-4D22-86A4-8911D676237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8D295-1F6F-4225-9CDA-FF5DA453716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Discuss how you are able to strategically work with partners to support public health</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93C0D-66FA-4FCA-9D80-CA243428AC42}">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0D0FA-D55C-462E-B2B4-9AF49554F83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D01F5-7017-4B4B-87FD-BC34B60B0F3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Identify key concepts about public health</a:t>
          </a:r>
        </a:p>
      </dsp:txBody>
      <dsp:txXfrm>
        <a:off x="1435590" y="531"/>
        <a:ext cx="9080009" cy="1242935"/>
      </dsp:txXfrm>
    </dsp:sp>
    <dsp:sp modelId="{C480B3D7-2D2D-421F-9D26-F4AD16C3B2E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8F1E8-4051-4023-BF36-60426A87423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D87B6-D2A7-463B-BBE6-573C14F8659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Recognize how you may already by supporting public health in your work </a:t>
          </a:r>
        </a:p>
      </dsp:txBody>
      <dsp:txXfrm>
        <a:off x="1435590" y="1554201"/>
        <a:ext cx="9080009" cy="1242935"/>
      </dsp:txXfrm>
    </dsp:sp>
    <dsp:sp modelId="{0206A6B4-EB34-428E-9234-F0ECD29745D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8206B-435C-4D22-86A4-8911D676237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8D295-1F6F-4225-9CDA-FF5DA453716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Discuss how you are able to strategically work with partners to support public health</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F960-1233-44A0-9AA4-49F2236CEACA}">
      <dsp:nvSpPr>
        <dsp:cNvPr id="0" name=""/>
        <dsp:cNvSpPr/>
      </dsp:nvSpPr>
      <dsp:spPr>
        <a:xfrm>
          <a:off x="0" y="3736288"/>
          <a:ext cx="1295400" cy="61296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2129" tIns="156464" rIns="92129" bIns="156464" numCol="1" spcCol="1270" anchor="ctr" anchorCtr="0">
          <a:noAutofit/>
        </a:bodyPr>
        <a:lstStyle/>
        <a:p>
          <a:pPr marL="0" lvl="0" indent="0" algn="ctr" defTabSz="977900">
            <a:lnSpc>
              <a:spcPct val="90000"/>
            </a:lnSpc>
            <a:spcBef>
              <a:spcPct val="0"/>
            </a:spcBef>
            <a:spcAft>
              <a:spcPct val="35000"/>
            </a:spcAft>
            <a:buNone/>
          </a:pPr>
          <a:r>
            <a:rPr lang="en-US" sz="2200" kern="1200"/>
            <a:t>Explore</a:t>
          </a:r>
        </a:p>
      </dsp:txBody>
      <dsp:txXfrm>
        <a:off x="0" y="3736288"/>
        <a:ext cx="1295400" cy="612969"/>
      </dsp:txXfrm>
    </dsp:sp>
    <dsp:sp modelId="{677893AB-F774-4C40-AD69-277745FF9AC3}">
      <dsp:nvSpPr>
        <dsp:cNvPr id="0" name=""/>
        <dsp:cNvSpPr/>
      </dsp:nvSpPr>
      <dsp:spPr>
        <a:xfrm>
          <a:off x="1295400" y="3736288"/>
          <a:ext cx="3886200" cy="61296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830" tIns="190500" rIns="78830" bIns="190500" numCol="1" spcCol="1270" anchor="ctr" anchorCtr="0">
          <a:noAutofit/>
        </a:bodyPr>
        <a:lstStyle/>
        <a:p>
          <a:pPr marL="0" lvl="0" indent="0" algn="l" defTabSz="666750">
            <a:lnSpc>
              <a:spcPct val="90000"/>
            </a:lnSpc>
            <a:spcBef>
              <a:spcPct val="0"/>
            </a:spcBef>
            <a:spcAft>
              <a:spcPct val="35000"/>
            </a:spcAft>
            <a:buNone/>
          </a:pPr>
          <a:r>
            <a:rPr lang="en-US" sz="1500" kern="1200"/>
            <a:t>Explore innovative funding</a:t>
          </a:r>
        </a:p>
      </dsp:txBody>
      <dsp:txXfrm>
        <a:off x="1295400" y="3736288"/>
        <a:ext cx="3886200" cy="612969"/>
      </dsp:txXfrm>
    </dsp:sp>
    <dsp:sp modelId="{9D84637A-27D1-448C-942E-AD7E94BB34A5}">
      <dsp:nvSpPr>
        <dsp:cNvPr id="0" name=""/>
        <dsp:cNvSpPr/>
      </dsp:nvSpPr>
      <dsp:spPr>
        <a:xfrm rot="10800000">
          <a:off x="0" y="2802736"/>
          <a:ext cx="1295400" cy="942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2129" tIns="156464" rIns="92129" bIns="156464" numCol="1" spcCol="1270" anchor="ctr" anchorCtr="0">
          <a:noAutofit/>
        </a:bodyPr>
        <a:lstStyle/>
        <a:p>
          <a:pPr marL="0" lvl="0" indent="0" algn="ctr" defTabSz="977900">
            <a:lnSpc>
              <a:spcPct val="90000"/>
            </a:lnSpc>
            <a:spcBef>
              <a:spcPct val="0"/>
            </a:spcBef>
            <a:spcAft>
              <a:spcPct val="35000"/>
            </a:spcAft>
            <a:buNone/>
          </a:pPr>
          <a:r>
            <a:rPr lang="en-US" sz="2200" kern="1200"/>
            <a:t>Gather</a:t>
          </a:r>
        </a:p>
      </dsp:txBody>
      <dsp:txXfrm rot="-10800000">
        <a:off x="0" y="2802736"/>
        <a:ext cx="1295400" cy="612785"/>
      </dsp:txXfrm>
    </dsp:sp>
    <dsp:sp modelId="{CEE93AA0-AAF3-4A76-98E1-3574B1623B14}">
      <dsp:nvSpPr>
        <dsp:cNvPr id="0" name=""/>
        <dsp:cNvSpPr/>
      </dsp:nvSpPr>
      <dsp:spPr>
        <a:xfrm>
          <a:off x="1295400" y="2802736"/>
          <a:ext cx="3886200" cy="61278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830" tIns="190500" rIns="78830" bIns="190500" numCol="1" spcCol="1270" anchor="ctr" anchorCtr="0">
          <a:noAutofit/>
        </a:bodyPr>
        <a:lstStyle/>
        <a:p>
          <a:pPr marL="0" lvl="0" indent="0" algn="l" defTabSz="666750">
            <a:lnSpc>
              <a:spcPct val="90000"/>
            </a:lnSpc>
            <a:spcBef>
              <a:spcPct val="0"/>
            </a:spcBef>
            <a:spcAft>
              <a:spcPct val="35000"/>
            </a:spcAft>
            <a:buNone/>
          </a:pPr>
          <a:r>
            <a:rPr lang="en-US" sz="1500" kern="1200" dirty="0"/>
            <a:t>Gather, Timely Relevant Actionable Data</a:t>
          </a:r>
        </a:p>
      </dsp:txBody>
      <dsp:txXfrm>
        <a:off x="1295400" y="2802736"/>
        <a:ext cx="3886200" cy="612785"/>
      </dsp:txXfrm>
    </dsp:sp>
    <dsp:sp modelId="{AED61189-C8E1-4B96-AC01-4243898A8873}">
      <dsp:nvSpPr>
        <dsp:cNvPr id="0" name=""/>
        <dsp:cNvSpPr/>
      </dsp:nvSpPr>
      <dsp:spPr>
        <a:xfrm rot="10800000">
          <a:off x="0" y="1869184"/>
          <a:ext cx="1295400" cy="942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2129" tIns="156464" rIns="92129" bIns="156464" numCol="1" spcCol="1270" anchor="ctr" anchorCtr="0">
          <a:noAutofit/>
        </a:bodyPr>
        <a:lstStyle/>
        <a:p>
          <a:pPr marL="0" lvl="0" indent="0" algn="ctr" defTabSz="977900">
            <a:lnSpc>
              <a:spcPct val="90000"/>
            </a:lnSpc>
            <a:spcBef>
              <a:spcPct val="0"/>
            </a:spcBef>
            <a:spcAft>
              <a:spcPct val="35000"/>
            </a:spcAft>
            <a:buNone/>
          </a:pPr>
          <a:r>
            <a:rPr lang="en-US" sz="2200" kern="1200"/>
            <a:t>Seek</a:t>
          </a:r>
        </a:p>
      </dsp:txBody>
      <dsp:txXfrm rot="-10800000">
        <a:off x="0" y="1869184"/>
        <a:ext cx="1295400" cy="612785"/>
      </dsp:txXfrm>
    </dsp:sp>
    <dsp:sp modelId="{9127A29A-E726-427C-8E5C-F70E757EB0F3}">
      <dsp:nvSpPr>
        <dsp:cNvPr id="0" name=""/>
        <dsp:cNvSpPr/>
      </dsp:nvSpPr>
      <dsp:spPr>
        <a:xfrm>
          <a:off x="1295400" y="1869184"/>
          <a:ext cx="3886200" cy="61278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830" tIns="190500" rIns="78830" bIns="190500" numCol="1" spcCol="1270" anchor="ctr" anchorCtr="0">
          <a:noAutofit/>
        </a:bodyPr>
        <a:lstStyle/>
        <a:p>
          <a:pPr marL="0" lvl="0" indent="0" algn="l" defTabSz="666750">
            <a:lnSpc>
              <a:spcPct val="90000"/>
            </a:lnSpc>
            <a:spcBef>
              <a:spcPct val="0"/>
            </a:spcBef>
            <a:spcAft>
              <a:spcPct val="35000"/>
            </a:spcAft>
            <a:buNone/>
          </a:pPr>
          <a:r>
            <a:rPr lang="en-US" sz="1500" kern="1200"/>
            <a:t>Seek PHAB accreditation</a:t>
          </a:r>
        </a:p>
      </dsp:txBody>
      <dsp:txXfrm>
        <a:off x="1295400" y="1869184"/>
        <a:ext cx="3886200" cy="612785"/>
      </dsp:txXfrm>
    </dsp:sp>
    <dsp:sp modelId="{1AC0AC48-BB09-4389-8A16-C2A9C933CA20}">
      <dsp:nvSpPr>
        <dsp:cNvPr id="0" name=""/>
        <dsp:cNvSpPr/>
      </dsp:nvSpPr>
      <dsp:spPr>
        <a:xfrm rot="10800000">
          <a:off x="0" y="935632"/>
          <a:ext cx="1295400" cy="942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2129" tIns="156464" rIns="92129" bIns="156464" numCol="1" spcCol="1270" anchor="ctr" anchorCtr="0">
          <a:noAutofit/>
        </a:bodyPr>
        <a:lstStyle/>
        <a:p>
          <a:pPr marL="0" lvl="0" indent="0" algn="ctr" defTabSz="977900">
            <a:lnSpc>
              <a:spcPct val="90000"/>
            </a:lnSpc>
            <a:spcBef>
              <a:spcPct val="0"/>
            </a:spcBef>
            <a:spcAft>
              <a:spcPct val="35000"/>
            </a:spcAft>
            <a:buNone/>
          </a:pPr>
          <a:r>
            <a:rPr lang="en-US" sz="2200" kern="1200"/>
            <a:t>Engage in</a:t>
          </a:r>
        </a:p>
      </dsp:txBody>
      <dsp:txXfrm rot="-10800000">
        <a:off x="0" y="935632"/>
        <a:ext cx="1295400" cy="612785"/>
      </dsp:txXfrm>
    </dsp:sp>
    <dsp:sp modelId="{B7EAFD3E-BB98-4BE2-A111-DD15E7B02461}">
      <dsp:nvSpPr>
        <dsp:cNvPr id="0" name=""/>
        <dsp:cNvSpPr/>
      </dsp:nvSpPr>
      <dsp:spPr>
        <a:xfrm>
          <a:off x="1295400" y="935632"/>
          <a:ext cx="3886200" cy="61278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830" tIns="190500" rIns="78830" bIns="190500" numCol="1" spcCol="1270" anchor="ctr" anchorCtr="0">
          <a:noAutofit/>
        </a:bodyPr>
        <a:lstStyle/>
        <a:p>
          <a:pPr marL="0" lvl="0" indent="0" algn="l" defTabSz="666750">
            <a:lnSpc>
              <a:spcPct val="90000"/>
            </a:lnSpc>
            <a:spcBef>
              <a:spcPct val="0"/>
            </a:spcBef>
            <a:spcAft>
              <a:spcPct val="35000"/>
            </a:spcAft>
            <a:buNone/>
          </a:pPr>
          <a:r>
            <a:rPr lang="en-US" sz="1500" kern="1200"/>
            <a:t>Engage in Cross-Sector Collaboration</a:t>
          </a:r>
        </a:p>
      </dsp:txBody>
      <dsp:txXfrm>
        <a:off x="1295400" y="935632"/>
        <a:ext cx="3886200" cy="612785"/>
      </dsp:txXfrm>
    </dsp:sp>
    <dsp:sp modelId="{E447D6F0-D4C3-450A-B040-780E3B2ACB50}">
      <dsp:nvSpPr>
        <dsp:cNvPr id="0" name=""/>
        <dsp:cNvSpPr/>
      </dsp:nvSpPr>
      <dsp:spPr>
        <a:xfrm rot="10800000">
          <a:off x="0" y="2080"/>
          <a:ext cx="1295400" cy="942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2129" tIns="156464" rIns="92129" bIns="156464" numCol="1" spcCol="1270" anchor="ctr" anchorCtr="0">
          <a:noAutofit/>
        </a:bodyPr>
        <a:lstStyle/>
        <a:p>
          <a:pPr marL="0" lvl="0" indent="0" algn="ctr" defTabSz="977900">
            <a:lnSpc>
              <a:spcPct val="90000"/>
            </a:lnSpc>
            <a:spcBef>
              <a:spcPct val="0"/>
            </a:spcBef>
            <a:spcAft>
              <a:spcPct val="35000"/>
            </a:spcAft>
            <a:buNone/>
          </a:pPr>
          <a:r>
            <a:rPr lang="en-US" sz="2200" kern="1200"/>
            <a:t>Embrace</a:t>
          </a:r>
        </a:p>
      </dsp:txBody>
      <dsp:txXfrm rot="-10800000">
        <a:off x="0" y="2080"/>
        <a:ext cx="1295400" cy="612785"/>
      </dsp:txXfrm>
    </dsp:sp>
    <dsp:sp modelId="{C98245C2-E4E7-4742-980A-910B2F2B2431}">
      <dsp:nvSpPr>
        <dsp:cNvPr id="0" name=""/>
        <dsp:cNvSpPr/>
      </dsp:nvSpPr>
      <dsp:spPr>
        <a:xfrm>
          <a:off x="1295400" y="2080"/>
          <a:ext cx="3886200" cy="61278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830" tIns="190500" rIns="78830" bIns="190500" numCol="1" spcCol="1270" anchor="ctr" anchorCtr="0">
          <a:noAutofit/>
        </a:bodyPr>
        <a:lstStyle/>
        <a:p>
          <a:pPr marL="0" lvl="0" indent="0" algn="l" defTabSz="666750">
            <a:lnSpc>
              <a:spcPct val="90000"/>
            </a:lnSpc>
            <a:spcBef>
              <a:spcPct val="0"/>
            </a:spcBef>
            <a:spcAft>
              <a:spcPct val="35000"/>
            </a:spcAft>
            <a:buNone/>
          </a:pPr>
          <a:r>
            <a:rPr lang="en-US" sz="1500" kern="1200" dirty="0"/>
            <a:t>Embrace the Role of Chief Health Strategist</a:t>
          </a:r>
        </a:p>
      </dsp:txBody>
      <dsp:txXfrm>
        <a:off x="1295400" y="2080"/>
        <a:ext cx="3886200" cy="612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93C0D-66FA-4FCA-9D80-CA243428AC42}">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0D0FA-D55C-462E-B2B4-9AF49554F83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D01F5-7017-4B4B-87FD-BC34B60B0F3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Identify key concepts about public health</a:t>
          </a:r>
        </a:p>
      </dsp:txBody>
      <dsp:txXfrm>
        <a:off x="1435590" y="531"/>
        <a:ext cx="9080009" cy="1242935"/>
      </dsp:txXfrm>
    </dsp:sp>
    <dsp:sp modelId="{C480B3D7-2D2D-421F-9D26-F4AD16C3B2E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8F1E8-4051-4023-BF36-60426A87423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D87B6-D2A7-463B-BBE6-573C14F8659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Recognize how you may already by supporting public health in your work </a:t>
          </a:r>
        </a:p>
      </dsp:txBody>
      <dsp:txXfrm>
        <a:off x="1435590" y="1554201"/>
        <a:ext cx="9080009" cy="1242935"/>
      </dsp:txXfrm>
    </dsp:sp>
    <dsp:sp modelId="{0206A6B4-EB34-428E-9234-F0ECD29745D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8206B-435C-4D22-86A4-8911D676237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8D295-1F6F-4225-9CDA-FF5DA453716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Discuss how you are able to strategically work with partners to support public health</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14785-3612-4EE2-98C5-DF7CE3C6137B}">
      <dsp:nvSpPr>
        <dsp:cNvPr id="0" name=""/>
        <dsp:cNvSpPr/>
      </dsp:nvSpPr>
      <dsp:spPr>
        <a:xfrm>
          <a:off x="47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7D2FB-D073-4089-A470-B583A54AC6B6}">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CC4FF6-79CB-4947-B85A-1790F6CC217B}">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Common agenda</a:t>
          </a:r>
        </a:p>
      </dsp:txBody>
      <dsp:txXfrm>
        <a:off x="127800" y="2535669"/>
        <a:ext cx="1800000" cy="720000"/>
      </dsp:txXfrm>
    </dsp:sp>
    <dsp:sp modelId="{F634E19D-1FB9-435D-85CB-06E410A77019}">
      <dsp:nvSpPr>
        <dsp:cNvPr id="0" name=""/>
        <dsp:cNvSpPr/>
      </dsp:nvSpPr>
      <dsp:spPr>
        <a:xfrm>
          <a:off x="2593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65437-6E52-4B7F-A82B-28D478676F24}">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641D3-245E-4BDD-A723-E917EAD1913C}">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Shared measurement</a:t>
          </a:r>
        </a:p>
      </dsp:txBody>
      <dsp:txXfrm>
        <a:off x="2242800" y="2535669"/>
        <a:ext cx="1800000" cy="720000"/>
      </dsp:txXfrm>
    </dsp:sp>
    <dsp:sp modelId="{74FF8065-2DE9-435A-9D04-27955EF19CE0}">
      <dsp:nvSpPr>
        <dsp:cNvPr id="0" name=""/>
        <dsp:cNvSpPr/>
      </dsp:nvSpPr>
      <dsp:spPr>
        <a:xfrm>
          <a:off x="470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27C22-3639-4ED4-B190-F183F98B7599}">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4FF32-901E-4E91-843A-9E2E95990723}">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Mutually reinforcing activities</a:t>
          </a:r>
        </a:p>
      </dsp:txBody>
      <dsp:txXfrm>
        <a:off x="4357800" y="2535669"/>
        <a:ext cx="1800000" cy="720000"/>
      </dsp:txXfrm>
    </dsp:sp>
    <dsp:sp modelId="{A328A6D5-C574-4C27-8532-B95DEE3DCB28}">
      <dsp:nvSpPr>
        <dsp:cNvPr id="0" name=""/>
        <dsp:cNvSpPr/>
      </dsp:nvSpPr>
      <dsp:spPr>
        <a:xfrm>
          <a:off x="6823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241FD-625C-4DDB-A044-65B3E2E7D829}">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8B544-BECB-437D-972B-8495754E9415}">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Continuous Communication</a:t>
          </a:r>
        </a:p>
      </dsp:txBody>
      <dsp:txXfrm>
        <a:off x="6472800" y="2535669"/>
        <a:ext cx="1800000" cy="720000"/>
      </dsp:txXfrm>
    </dsp:sp>
    <dsp:sp modelId="{AB0B412B-54FA-480E-B69A-05DF34077A45}">
      <dsp:nvSpPr>
        <dsp:cNvPr id="0" name=""/>
        <dsp:cNvSpPr/>
      </dsp:nvSpPr>
      <dsp:spPr>
        <a:xfrm>
          <a:off x="893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DBB33-7C3B-411A-AED3-732A1DFBAADD}">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C71C51-2D03-48E1-9EA7-04B78C01EADE}">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Backbone organization</a:t>
          </a:r>
        </a:p>
      </dsp:txBody>
      <dsp:txXfrm>
        <a:off x="8587800" y="2535669"/>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CF6E8-8541-4A87-A646-0DA18725BB50}">
      <dsp:nvSpPr>
        <dsp:cNvPr id="0" name=""/>
        <dsp:cNvSpPr/>
      </dsp:nvSpPr>
      <dsp:spPr>
        <a:xfrm>
          <a:off x="0" y="2022"/>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10832-F484-4C5D-92A0-7CE27A747D68}">
      <dsp:nvSpPr>
        <dsp:cNvPr id="0" name=""/>
        <dsp:cNvSpPr/>
      </dsp:nvSpPr>
      <dsp: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3174E-E6E3-4276-8918-558275AA820F}">
      <dsp:nvSpPr>
        <dsp:cNvPr id="0" name=""/>
        <dsp:cNvSpPr/>
      </dsp:nvSpPr>
      <dsp:spPr>
        <a:xfrm>
          <a:off x="1184076" y="2022"/>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977900">
            <a:lnSpc>
              <a:spcPct val="90000"/>
            </a:lnSpc>
            <a:spcBef>
              <a:spcPct val="0"/>
            </a:spcBef>
            <a:spcAft>
              <a:spcPct val="35000"/>
            </a:spcAft>
            <a:buNone/>
          </a:pPr>
          <a:r>
            <a:rPr lang="en-US" sz="2200" kern="1200"/>
            <a:t>In your community who could you partner with? </a:t>
          </a:r>
        </a:p>
      </dsp:txBody>
      <dsp:txXfrm>
        <a:off x="1184076" y="2022"/>
        <a:ext cx="4988123" cy="1025174"/>
      </dsp:txXfrm>
    </dsp:sp>
    <dsp:sp modelId="{7806C017-0C23-4493-9FB6-D0B37B0E5B00}">
      <dsp:nvSpPr>
        <dsp:cNvPr id="0" name=""/>
        <dsp:cNvSpPr/>
      </dsp:nvSpPr>
      <dsp:spPr>
        <a:xfrm>
          <a:off x="0" y="1283491"/>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2267B-5B7C-43AF-96FD-4074929FFDF3}">
      <dsp:nvSpPr>
        <dsp:cNvPr id="0" name=""/>
        <dsp:cNvSpPr/>
      </dsp:nvSpPr>
      <dsp:spPr>
        <a:xfrm>
          <a:off x="310115" y="1514155"/>
          <a:ext cx="563846" cy="563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F85CDB-442A-4DD2-AD20-6A753D082EF5}">
      <dsp:nvSpPr>
        <dsp:cNvPr id="0" name=""/>
        <dsp:cNvSpPr/>
      </dsp:nvSpPr>
      <dsp:spPr>
        <a:xfrm>
          <a:off x="1184076" y="1283491"/>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977900">
            <a:lnSpc>
              <a:spcPct val="90000"/>
            </a:lnSpc>
            <a:spcBef>
              <a:spcPct val="0"/>
            </a:spcBef>
            <a:spcAft>
              <a:spcPct val="35000"/>
            </a:spcAft>
            <a:buNone/>
          </a:pPr>
          <a:r>
            <a:rPr lang="en-US" sz="2200" kern="1200"/>
            <a:t>In your academic center who could you participate with? </a:t>
          </a:r>
        </a:p>
      </dsp:txBody>
      <dsp:txXfrm>
        <a:off x="1184076" y="1283491"/>
        <a:ext cx="4988123" cy="1025174"/>
      </dsp:txXfrm>
    </dsp:sp>
    <dsp:sp modelId="{C91F8DDB-8AC7-4550-A371-F693F0865507}">
      <dsp:nvSpPr>
        <dsp:cNvPr id="0" name=""/>
        <dsp:cNvSpPr/>
      </dsp:nvSpPr>
      <dsp:spPr>
        <a:xfrm>
          <a:off x="0" y="2564959"/>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16E16-A60A-4E82-AD4F-EE07236090A4}">
      <dsp:nvSpPr>
        <dsp:cNvPr id="0" name=""/>
        <dsp:cNvSpPr/>
      </dsp:nvSpPr>
      <dsp: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6569D2-EEA3-45ED-8ED1-8A1BCCF1103D}">
      <dsp:nvSpPr>
        <dsp:cNvPr id="0" name=""/>
        <dsp:cNvSpPr/>
      </dsp:nvSpPr>
      <dsp:spPr>
        <a:xfrm>
          <a:off x="1184076" y="2564959"/>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977900">
            <a:lnSpc>
              <a:spcPct val="90000"/>
            </a:lnSpc>
            <a:spcBef>
              <a:spcPct val="0"/>
            </a:spcBef>
            <a:spcAft>
              <a:spcPct val="35000"/>
            </a:spcAft>
            <a:buNone/>
          </a:pPr>
          <a:r>
            <a:rPr lang="en-US" sz="2200" kern="1200"/>
            <a:t>Who has been the best collaborator? </a:t>
          </a:r>
        </a:p>
      </dsp:txBody>
      <dsp:txXfrm>
        <a:off x="1184076" y="2564959"/>
        <a:ext cx="4988123" cy="1025174"/>
      </dsp:txXfrm>
    </dsp:sp>
    <dsp:sp modelId="{BEA0C4F7-4749-4255-BE3C-F5AFBAB29D94}">
      <dsp:nvSpPr>
        <dsp:cNvPr id="0" name=""/>
        <dsp:cNvSpPr/>
      </dsp:nvSpPr>
      <dsp:spPr>
        <a:xfrm>
          <a:off x="0" y="3846427"/>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42D45-3030-4625-95B7-AFFA0A2C88C3}">
      <dsp:nvSpPr>
        <dsp:cNvPr id="0" name=""/>
        <dsp:cNvSpPr/>
      </dsp:nvSpPr>
      <dsp:spPr>
        <a:xfrm>
          <a:off x="310115" y="4077091"/>
          <a:ext cx="563846" cy="563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92F46-CCE8-4554-B74B-4010142EF360}">
      <dsp:nvSpPr>
        <dsp:cNvPr id="0" name=""/>
        <dsp:cNvSpPr/>
      </dsp:nvSpPr>
      <dsp:spPr>
        <a:xfrm>
          <a:off x="1184076" y="3846427"/>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977900">
            <a:lnSpc>
              <a:spcPct val="90000"/>
            </a:lnSpc>
            <a:spcBef>
              <a:spcPct val="0"/>
            </a:spcBef>
            <a:spcAft>
              <a:spcPct val="35000"/>
            </a:spcAft>
            <a:buNone/>
          </a:pPr>
          <a:r>
            <a:rPr lang="en-US" sz="2200" kern="1200"/>
            <a:t>Who has been the most challenging? </a:t>
          </a:r>
        </a:p>
      </dsp:txBody>
      <dsp:txXfrm>
        <a:off x="1184076" y="3846427"/>
        <a:ext cx="4988123" cy="10251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09:09.266"/>
    </inkml:context>
    <inkml:brush xml:id="br0">
      <inkml:brushProperty name="width" value="0.1" units="cm"/>
      <inkml:brushProperty name="height" value="0.1" units="cm"/>
      <inkml:brushProperty name="color" value="#AE198D"/>
      <inkml:brushProperty name="inkEffects" value="galaxy"/>
      <inkml:brushProperty name="anchorX" value="-2447.06226"/>
      <inkml:brushProperty name="anchorY" value="-2251.41309"/>
      <inkml:brushProperty name="scaleFactor" value="0.5"/>
    </inkml:brush>
  </inkml:definitions>
  <inkml:trace contextRef="#ctx0" brushRef="#br0">5659 1706 24575,'0'0'0,"0"-5"0,0-6 0,-6 0 0,1-4 0,-6-3 0,-4-4 0,-4 4 0,1-1 0,4-7 0,-1 3 0,-2-1 0,3 1 0,-7-7 0,-8-5 0,-3-12 0,0 1 0,5-4 0,-4-6 0,-3-1 0,-6-1 0,1 6 0,1-9 0,3 6 0,-2-5 0,-8 7 0,-4 0 0,-3-3 0,3 5 0,-5 6 0,4 10 0,1 1 0,-1 9 0,-10 2 0,4 2 0,-1 4 0,8 5 0,-5 4 0,1-7 0,-1 3 0,6 1 0,-5-3 0,5 3 0,-6 3 0,-5-4 0,5 4 0,-6-5 0,1 3 0,7 1 0,6 4 0,-4 1 0,1-3 0,-12 0 0,3-3 0,-10-5 0,6 1 0,-8-2 0,2-9 0,-8-1 0,3-3 0,-7-1 0,10 7 0,-6 0 0,-1 0 0,0 6 0,9-1 0,-5 4 0,10 4 0,8 4 0,5 2 0,8 3 0,5 0 0,-5 2 0,2 0 0,-2-1 0,2 1 0,3-1 0,-2 6 0,-7 5 0,6 4 0,-7 6 0,-7 13 0,-2 2 0,3 1 0,1-1 0,-4-2 0,5-3 0,6-1 0,0 2 0,-1 0 0,5 5 0,-12 4 0,3 3 0,-1 10 0,4-4 0,-10 13 0,4-5 0,-5 9 0,5 0 0,0 8 0,-3 3 0,0 7 0,4-3 0,-3 9 0,5-6 0,-10-1 0,5-2 0,1-2 0,10-11 0,3-2 0,10-10 0,-2-3 0,3-9 0,2-2 0,5 7 0,2 6 0,0-3 0,-1 10 0,-1 1 0,5 5 0,-2-8 0,-5 8 0,3-3 0,-1 8 0,-5 13 0,3-2 0,0-5 0,6-6 0,0-3 0,5-10 0,3 10 0,5-7 0,3 2 0,-4-3 0,2 13 0,-5-2 0,1 9 0,1-11 0,2 6 0,2-10 0,2 5 0,1-5 0,1-3 0,0-4 0,0 2 0,1-8 0,-1 4 0,0-8 0,1 5 0,4-1 0,5-5 0,1-1 0,-1-1 0,2 6 0,4 1 0,3-4 0,3-1 0,8 5 0,0 6 0,-3 0 0,-1 15 0,-2-6 0,1 3 0,-1-4 0,1 0 0,-4-3 0,-1 2 0,0-9 0,-3 2 0,0-8 0,2 4 0,2-12 0,-4 4 0,2 5 0,1 7 0,2 1 0,1-1 0,-4-6 0,6 3 0,-4-3 0,6 11 0,1-6 0,0-1 0,1 3 0,-1 3 0,-5-7 0,4 10 0,0-9 0,5 5 0,-4-9 0,4 14 0,-5-6 0,3 3 0,5-2 0,11 8 0,-2-3 0,10 3 0,7 2 0,11 1 0,0-3 0,15 0 0,1 1 0,11 7 0,-5-10 0,7 17 0,-9-10-3383,12 6 4350,-9-5-1451,12 3 484,-9-10 0,-4 0 0,-11-12-2034,1 7 2615,-8-8-1527,-2 3 1134,-5-13-282,-1-7 94,-3-6 0,2 5 0,-9-3 0,-3-1 0,-2-2 0,-2 2 0,10-7 2939,-10-2-3778,6 4 1258,-8-6 1867,-5-1-2939,5-5 980,-5-6-327,-4-4 0,7-5 0,11 3 847,4 4-1089,1-1 363,3-2-121,-6-1 0,-3-3 0,-2-1 0,8-2 0,-6-1 0,5 0 0,-2 0 0,4-1 0,-1 1 0,2-6 0,15-4 0,-8-1 0,-2 1 0,0-3 0,5 3 0,-13-4 0,17-3 0,-9 3 0,8-3 0,-5 3 0,17-2 0,1-2 0,16 3 0,-6-2 0,2 4 0,-11-3 0,0-2 0,0 3 0,4-2 0,-14 4 0,12-13 0,-12-2 0,19-3 0,-2 0 0,14-5 0,-8 1 0,5-19 0,-6 5 0,9-12 0,-10-1 0,9-11 0,-16 7 0,-6 2 0,-11 9 0,0 4 0,-12 2 0,-6 1 0,1 4 0,1 0 0,-6 10 0,-2 3 0,3 4 0,4-4 0,-10 1 0,3 6 0,-1 0 0,-1 1 0,1 0 0,3-1 0,2 0 0,-2-1 0,-5-1 0,3-5 0,-6 5 0,0-6 0,-5 7 0,-6-6 0,-4 7 0,-3 5 0,-3-9 0,-7-7 0,4 4 0,-5 1 0,1 7 0,-5-4 0,-4 0 0,-4-5 0,-4-1 0,3 1 0,-1-5 0,4 7 0,-1 2 0,-2-4 0,-1 1 0,-2 1 0,3 0 0,-1 2 0,0 0 0,-2 2 0,4-6 0,-1-5 0,-1 0 0,-1 2 0,-2 1 0,-2-2 0,0 1 0,0 2 0,-2-3 0,1-15 0,0 2 0,-6-9 0,1-1 0,-11-15 0,-4 0 0,-15-9 0,2-1 0,-5-6 0,1 6 0,-3-9 0,1 7 0,-2 2 0,-2 2 0,1 7 0,4 12 0,3 7 0,4-2 0,2 8 0,2 6 0,-4 1 0,0 10 0,-5-11 0,-5-9 0,1 2 0,-2-2 0,2 0 0,-3-5 0,4 5 0,3 0 0,8-4 0,-2 1 0,-3 9 0,-1 2 0,2 6 0,6 5 0,7-2 0,-4 2 0,6 2 0,-8 2 0,5 1 0,4-3 0,-6 5 0,-2-4 0,-1 0 0,-1 1 0,-6 1 0,-6-4 0,1 6 0,0 0 0,3 6 0,2-3 0,3 4 0,1-1 0,1 5 0,-4-1 0,5-1 0,0 3 0,-4-7 0,0 3 0,0 4 0,-5-12 0,-4-7 0,1 3 0,1 0 0,8 2 0,-8 1 0,-3-9 0,1 5 0,-4 0 0,8 3 0,-2-4 0,4 1 0,-5-10 0,3 1 0,-4 2 0,8 2 0,1-2 0,3 9 0,2 1 0,-1-2 0,1 1 0,5 0 0,1 1 0,-2 6 0,5 1 0,-1 6 0,3-1 0,-1 5 0,3-2 0,2-2 0,-1-9 0,-8-2 0,-4-2 0,-3-6 0,-2 6 0,0-5 0,-1 2 0,2 0 0,-1 8 0,1-5 0,1 7 0,-6-6 0,-15 1 0,4-1 0,-3-6 0,-2 6 0,4 1 0,-1 1 0,-1-10 0,-2-5 0,4 0 0,9 1 0,5 9 0,4 8 0,1 9 0,7 1 0,5-1 0,-1 3 0,4-3 0,3-2 0,3-4 0,1-2 0,2-2 0,1-2 0,1 0 0,-1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09:13.430"/>
    </inkml:context>
    <inkml:brush xml:id="br0">
      <inkml:brushProperty name="width" value="0.1" units="cm"/>
      <inkml:brushProperty name="height" value="0.1" units="cm"/>
      <inkml:brushProperty name="color" value="#AE198D"/>
      <inkml:brushProperty name="inkEffects" value="galaxy"/>
      <inkml:brushProperty name="anchorX" value="-1429.54175"/>
      <inkml:brushProperty name="anchorY" value="-1267.01697"/>
      <inkml:brushProperty name="scaleFactor" value="0.5"/>
    </inkml:brush>
  </inkml:definitions>
  <inkml:trace contextRef="#ctx0" brushRef="#br0">7622 2673 24575,'0'0'0,"0"-4"0,-5-8 0,-1-4 0,-4 1 0,-5-4 0,-4-6 0,1-3 0,-6-6 0,-2 4 0,-2-4 0,0 6 0,-6-4 0,6 2 0,-4-5 0,6 0 0,-15-8 0,-5-5 0,-4-8 0,-4-3 0,4 5 0,-4-5 0,4 2 0,-5 1 0,6 0 0,-11-19 0,5 10 0,-6-9 0,7 4 0,-20-7 0,1 3 0,1-6 0,8 10 0,-10-6 0,9 10 0,-3 0 0,9 14 0,-12-7 0,-8 2 0,6 6 0,-6 1 0,9 11 0,-10 6 0,10-1 0,4 3 0,6 1 0,-7 2 0,7 6 0,8 0 0,2 7 0,7 4 0,6-1 0,-6-2 0,3 1 0,-8-2 0,8-7 0,-8 1 0,5 4 0,3 4 0,-1 5 0,-2-2 0,-8-3 0,3 1 0,-2 3 0,5 2 0,5 3 0,-1 1 0,-6-3 0,-3 0 0,3 1 0,-7-4 0,5 1 0,5 1 0,-1-3 0,-10 1 0,-7 2 0,3 2 0,1 1 0,1 2 0,2 2 0,2 0 0,-5-5 0,0 0 0,-4-11 0,0 1 0,-9-4 0,-4 3 0,8 3 0,-7 4 0,4 4 0,4-3 0,4 1 0,-7 2 0,8-4 0,-8 1 0,7 2 0,-7-4 0,8 1 0,-4 2 0,4-4 0,-9 3 0,8 1 0,2 1 0,-2 3 0,1 1 0,3 2 0,-14-1 0,6 2 0,-9-1 0,9 0 0,-7 1 0,9-1 0,-2 0 0,4 5 0,-3 1 0,-2 4 0,-4 0 0,7-1 0,9-3 0,10 3 0,7-1 0,6 9 0,-1 4 0,2-2 0,1 2 0,1-4 0,2 1 0,-16 6 0,1 2 0,-1 8 0,4 0 0,-2-1 0,9 0 0,-8 3 0,3-2 0,-4 10 0,7-2 0,-2 3 0,3-3 0,-4-3 0,7-4 0,-3 1 0,1-1 0,2 7 0,0-6 0,2 4 0,1 1 0,0-1 0,6-4 0,1 8 0,-1-7 0,5 12 0,-1-7 0,3 2 0,4-4 0,-2 1 0,3 8 0,-3 2 0,2-2 0,-4 0 0,3-5 0,2 0 0,-2 2 0,2-5 0,1-3 0,-2 2 0,1-4 0,2-2 0,2-3 0,2-2 0,2-1 0,0-2 0,1 0 0,0 0 0,0-1 0,1 1 0,-1 5 0,6 11 0,-1 0 0,6 10 0,4-3 0,-2 7 0,4-5 0,2 0 0,3 0 0,12-1 0,-3 1 0,-5 1 0,-2-6 0,-1-4 0,-5-6 0,0-4 0,-4-3 0,-4 3 0,2 4 0,2-5 0,-2-2 0,3-6 0,-2-2 0,-3-1 0,2 1 0,2 2 0,4 5 0,4-3 0,-4 11 0,2-6 0,1 11 0,1 4 0,12 4 0,-4-3 0,11 17 0,0-4 0,8 7 0,3 2 0,8 5 0,-5-3 0,5 2 0,-1-5 0,5 3 0,-8-10 0,-6-3 0,-2-4 0,4-1 0,-5-6 0,-4-6 0,-5-10 0,-5-5 0,8-2 0,2 9 0,-1 1 0,-2-4 0,1-2 0,13-1 0,-3-1 0,2 5 0,1-4 0,15 14 0,-5-4 0,5 4 0,2-1 0,8 2 0,-3-3 0,11 8 0,-4-2 0,10 7 0,0-3 0,3 1 0,-8 1 0,2 0 0,-14-4 0,-2-5 0,-7-10 0,4-10 0,-13-3 0,1-6 0,8 0 0,-7-2 0,-2-3 0,-1-3 0,2-1 0,-6-2 0,-1-1 0,-1 0 0,5-1 0,5-4 0,-4-1 0,-1 0 0,3 2 0,-1 0 0,0 2 0,-2 1 0,-6 1 0,4 0 0,-1 0 0,-5-5 0,-5 0 0,5 0 0,-5 1 0,2 0 0,-3 2 0,0 1 0,-3 1 0,3 0 0,-4 0 0,2 0 0,-2 0 0,7 1 0,-2-1 0,8 0 0,7 0 0,13 0 0,-5 0 0,9 0 0,-9 0 0,8-5 0,-5-1 0,13 1 0,1 1 0,13-5 0,-11 2 0,4 1 0,-4 1 0,-1 1 0,-7-3 0,3 1 0,-6 1 0,-10-10 0,-6 1 0,6-4 0,3 3 0,-1-2 0,-7 3 0,2 3 0,2-1 0,-6 3 0,14-4 0,-7 3 0,3-4 0,-2 3 0,17-3 0,-1 2 0,12-3 0,-5 3 0,9-12 0,-7 1 0,-3-2 0,-13 4 0,1 0 0,-6 5 0,5-6 0,13-1 0,-14-2 0,0-1 0,-11 4 0,-1-5 0,-8 5 0,-8 5 0,-12 0 0,0-1 0,-4 4 0,-2 3 0,-1 3 0,-5-1 0,-6-4 0,-5-4 0,0-8 0,-2-4 0,-2-1 0,-3 0 0,-1 0 0,5 1 0,-1-10 0,-1 1 0,4 1 0,0-4 0,-2 4 0,-2-9 0,-2 2 0,-1 3 0,-1 4 0,0 4 0,-2-2 0,1-4 0,-5 2 0,-1 1 0,0 3 0,2 2 0,-5 3 0,1-5 0,-3 2 0,-5 5 0,-3 1 0,2 1 0,-2 1 0,4-1 0,-2-11 0,-1-1 0,-3 0 0,-2 1 0,4 3 0,-11-4 0,-1 2 0,-2-4 0,6 2 0,-4 2 0,2 2 0,-6-4 0,1 3 0,-4 0 0,6 3 0,-8-5 0,2 7 0,-9-4 0,2 1 0,3 1 0,-2 1 0,5 1 0,8 1 0,-1 5 0,2 1 0,6 1 0,2 3 0,5 0 0,0 4 0,0 3 0,-3 4 0,-1 2 0,3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09:17.095"/>
    </inkml:context>
    <inkml:brush xml:id="br0">
      <inkml:brushProperty name="width" value="0.1" units="cm"/>
      <inkml:brushProperty name="height" value="0.1" units="cm"/>
      <inkml:brushProperty name="color" value="#AE198D"/>
      <inkml:brushProperty name="inkEffects" value="galaxy"/>
      <inkml:brushProperty name="anchorX" value="-2554.3645"/>
      <inkml:brushProperty name="anchorY" value="-2280.198"/>
      <inkml:brushProperty name="scaleFactor" value="0.5"/>
    </inkml:brush>
  </inkml:definitions>
  <inkml:trace contextRef="#ctx0" brushRef="#br0">8306 1260 24575,'0'0'0,"-9"0"0,-29-5 0,-21-6 0,-19-10 0,2 0 0,-15-2 0,5-2 0,1 0 0,2-7 0,8 6 0,5-1 0,-8 2 0,4 0 0,-7 0 0,9 5 0,-15-6 0,5 0 0,-22-1 0,6-5 0,-20-1 0,10 0 0,-6-3 0,2 6 0,-14-4 0,11 2 0,-8 1 0,19 7 0,-12-4 0,13 1 0,-4-1 0,16 6 0,2 0 0,4 1 0,-2-1 0,13-2 0,-15 0 0,12 5 0,0-12 0,6 4 0,1 0 0,4 6 0,-1 0 0,-2 0 0,3 5 0,3-2 0,-2 0 0,2 2 0,-2-1 0,2 4 0,-3 2 0,2-1 0,-3 3 0,3-8 0,-3 1 0,8 2 0,-2 4 0,7 3 0,-8 4 0,6 1 0,-4 1 0,1 2 0,-14-1 0,5 1 0,-13-1 0,3 1 0,-6-1 0,-1 0 0,-5 0 0,6 1 0,-8-2 0,7 1 0,-4 11 0,-3-1 0,-4 6 0,8-2 0,-8-2 0,13-4 0,-7-2 0,8-3 0,-4-2 0,12 4 0,-3 6 0,5-1 0,1 4 0,3 4 0,0 3 0,3 2 0,-1 13 0,2 1 0,-2 0 0,2-7 0,-8 3 0,8-2 0,-2-1 0,3 4 0,-8 4 0,7 0 0,9-7 0,3-3 0,3 3 0,6-1 0,5 5 0,4-6 0,-1-1 0,7-1 0,2-2 0,1 0 0,-4 6 0,0 0 0,-1 10 0,0 0 0,2-1 0,5-3 0,1 7 0,1 3 0,4-3 0,0-2 0,-7 5 0,3 2 0,4 2 0,5-4 0,4 6 0,3 0 0,3-4 0,2 0 0,1 5 0,-1-5 0,12 6 0,5-4 0,10 4 0,3 0 0,13 6 0,5-1 0,20 10 0,-2-6 0,26 3 0,3-3-3823,28 12 1093,-1-2 3007,27 3-853,-7-9 568,15-1-7,-7-9 15,7 1 0,-20-8 0,5-1 0,-15-6 0,3-6 0,-17 1-2949,-5 1 3792,-11-7 2323,4 3-4191,-11-3 1538,1 4-513,-14-8 0,2 5 0,-2-3-975,10 5 1254,-4-1-419,10 3 140,-6-6-549,20 19 706,-3-2-236,19 8 79,-4-3-2677,19 0 3442,-7-6-2960,22 9 2713,-10-5-777,14-4 259,-19-7-1751,12 1 2252,-15-5-751,13-4 250,-12 3 0,7-7 289,-12-2-372,8-2 125,-17-5-42,15-1 0,-16-5 0,0 1 3823,-6 2-4263,2-3 800,-8 2-267,2-3-93,-17 2 0,14-3 0,-11-2 0,22 1 0,-4-1 0,11 7 0,-7-1 0,17 3 0,-12-3 0,16 1 0,-11 2 45,17 2-58,-11 2-166,9 2 232,-12 0-2283,8 1 2859,-17-5-944,15 11 315,-17 0-1538,5-4 1978,-16-7 2407,2-6-3723,-10-6 5014,-6-5-5195,-13-2 1586,12-3-529,-9 0 0,9 0 0,-12 0 0,2 0 0,-7 0 0,8 1 0,-11 0 0,11-1 0,-7 2 0,5-1 0,-10 0 3302,19 0-4245,-10 0 4561,20 0-4517,-11 0 1349,19 0 405,-15 0-1099,2 0 366,-1 0-122,-4-5 0,-9-1 0,12 1 0,-8 1 0,14 0 0,-7 2 0,7-9 0,2-1 0,1-4 0,-9 2 0,9-3 0,-15 4 0,7-3 0,-10 3 0,-4-2 0,-13 4 0,3-4 0,-11-2 0,-5-3 0,-8-7 192,-3-3-247,0 5 82,-10 0-27,-5 0 0,2 1 0,-1 4 0,-7 1 0,-7-2 0,-6 0 0,-6-7 0,-8-12 0,-3-1 0,-1-15 0,-5-4 0,-9-12 0,-10-10 0,-19-14 0,-1-3 0,-11-13 0,5 7 0,-10-15 0,1 10 0,2-4 0,7 19 0,-8-4 0,8 17 0,-5 5 0,8 8 0,1 7 0,6 10 0,1 9 0,0 1 0,-1 6 0,8 3 0,-11-2 0,3 7 0,-2-3 0,4 0 0,4 2 0,-6 0 0,-7 1 0,-2 1 0,-18 0 0,10 1 0,-9 5 0,9 6 0,-8-6 0,4 5 0,-8-8 0,-3 4 0,4-1 0,4-2 0,-4-1 0,3 5 0,4-1 0,4 5 0,-11 4 0,8-1 0,-9-3 0,-1 3 0,3-3 0,4 2 0,-10-2 0,3-3 0,-1-2 0,10-2 0,-16-2 0,10-2 0,-12 0 0,5 4 0,-1-4 0,7-1 0,-10-6 0,10 0 0,0 6 0,6 0 0,5 8 0,4 0 0,-7 0 0,7 4 0,-4-1 0,8 3 0,-4 4 0,2 2 0,7 4 0,5 1 0,2 1 0,-1 2 0,-6-1 0,-2 1 0,2 0 0,1-1 0,5 0 0,4 0 0,6 1 0,-2-1 0,-8 0 0,-9-6 0,1 0 0,-6-4 0,-6-5 0,-5-5 0,6 3 0,-7-7 0,2 3 0,-2-1 0,3-1 0,8 4 0,5 0 0,13-6 0,7 3 0,5 5 0,9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09:20.624"/>
    </inkml:context>
    <inkml:brush xml:id="br0">
      <inkml:brushProperty name="width" value="0.1" units="cm"/>
      <inkml:brushProperty name="height" value="0.1" units="cm"/>
      <inkml:brushProperty name="color" value="#AE198D"/>
      <inkml:brushProperty name="inkEffects" value="galaxy"/>
      <inkml:brushProperty name="anchorX" value="-666.87634"/>
      <inkml:brushProperty name="anchorY" value="-1116.9303"/>
      <inkml:brushProperty name="scaleFactor" value="0.5"/>
    </inkml:brush>
  </inkml:definitions>
  <inkml:trace contextRef="#ctx0" brushRef="#br0">6343 213 24575,'0'0'0,"-4"0"0,-13-5 0,-10 0 0,-25-6 0,-8-4 0,-21-4 0,-11 2 0,-19-8 0,-6 4 0,-17-1 0,5 4 0,-22 0 0,9 4 0,-19 4 0,12 3 0,-16 4 0,25 1-3823,-11 2 1238,17 0 3089,-7 1-1029,13 0-3298,-15-1 4391,12 1-4508,-9-1 4878,10 0-3098,-13 5 2633,15 1 613,-14 4-1464,12 5 567,-16 4-189,17-2 3279,-14 8-4216,12 1 1406,-5 2-469,12 0 0,2 5 0,10-4 0,0 3 0,13-1 0,-8 16 0,16-7 0,5 5 0,5 1 0,4 2 0,16-4 3822,1 7-4215,0-5 4562,2 8-5128,11-6 3714,-3 7-3384,-5 0 946,0 11-317,-1 5 0,-5 10 0,5-2 0,-8 11 0,5-5 0,-3 5 0,7-13 0,-4 3 0,13-6 0,1-1 0,5-5 1478,6-5-1900,3-9 1002,2 2-685,8 3 157,-4 0-52,-1 4 0,5 10 0,5 4 0,5 14 0,5-9 0,3-1 0,2-7 0,11 4 0,8-11 0,4 0 0,-1-9 0,1 1 0,-5-2 0,7 9 0,-5 4 0,8 10 0,5-7 0,7 6 0,0-6 0,9 7 0,-2-11 0,13 12 0,-4-11 0,1-4 0,-2 0 0,11-3 0,-6-4 0,9-2 0,-1-8 0,18 5 0,-1-7 0,27-5 0,1-5 0,23-4 0,-9-9 0,12-2 0,-15-7 0,9-5 0,-20-4 0,-1-3 0,-10-2 0,-1-2 0,3 1 0,-4 4 0,-14 0 0,-16 1 0,-10-1 0,-12-1 0,-9-1 0,-1-1 0,1-1 0,-2 0 0,3 0 0,4 0 0,-3-5 0,-2-1 0,7 1 0,-3-5 0,3 1 0,-4 2 0,8 1 0,-4 3 0,7-4 0,-4 0 0,12-4 0,-5-9 0,0-4 0,-6 2 0,-1 3 0,-5 6 0,-1 0 0,-4 3 0,-2-2 0,-4 2 0,-3 2 0,-7-3 0,9-3 0,1 2 0,5 1 0,-1-2 0,5 3 0,8-8 0,8-4 0,-2-3 0,11-1 0,-1-1 0,5 4 0,-13 1 0,7 0 0,-9 0 0,5-7 0,-8 5 0,4-7 0,-5 6 0,-1-4 0,-6-1 0,0 0 0,-5 6 0,3-4 0,-5 1 0,3 4 0,-8 1 0,3-5 0,-3 4 0,9 0 0,-1 4 0,4-10 0,3-1 0,6-1 0,-2 5 0,6-4 0,5 1 0,6 0 0,-7 0 0,20-4 0,-9 1 0,9-5 0,0 0 0,6 3 0,-11 6 0,-5 3 0,-3 7 0,-5-10 0,-8 5 0,-4-2 0,-7 0 0,-6 5 0,-5 5 0,-4 5 0,-7-1 0,-7-2 0,-6-8 0,-4-10 0,-4-2 0,-1-2 0,-1-3 0,0 1 0,5-9 0,0-3 0,1-8 0,-1 4 0,-1-12 0,-1 6 0,-1 2 0,-1 6 0,0 3 0,0 0 0,0 5 0,0 0 0,0 3 0,-1-1 0,1 4 0,0 2 0,-5 3 0,-5-3 0,-1 1 0,-9-3 0,1-4 0,-2-4 0,-2 8 0,-1-13 0,-1 3 0,-5-7 0,3-2 0,-10-16 0,6 5 0,-5 1 0,2 4 0,1-8 0,8 9 0,1 7 0,1 8 0,-4-2 0,3 5 0,-5 4 0,5 4 0,-5 9 0,5 3 0,0-4 0,1 5 0,-1 6 0,0 4 0,-6 0 0,4-3 0,0-2 0,1 2 0,0 3 0,-5 3 0,-1 3 0,5-2 0,1 2 0,2 0 0,-1-3 0,-1 2 0,1 0 0,-1 2 0,-1 2 0,6-9 0,4-5 0,6-5 0,-1 3 0,2-2 0,-2 4 0,-4-1 0,-8-1 0,-4 4 0,-2-7 0,4-3 0,1 4 0,1 5 0,-1-1 0,5-1 0,0 4 0,-6 3 0,3-2 0,0 3 0,4-2 0,4-4 0,0 2 0,4-2 0,3-3 0,2-2 0,2-2 0,2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11:11.089"/>
    </inkml:context>
    <inkml:brush xml:id="br0">
      <inkml:brushProperty name="width" value="0.1" units="cm"/>
      <inkml:brushProperty name="height" value="0.1" units="cm"/>
      <inkml:brushProperty name="color" value="#AE198D"/>
      <inkml:brushProperty name="inkEffects" value="galaxy"/>
      <inkml:brushProperty name="anchorX" value="1399.26257"/>
      <inkml:brushProperty name="anchorY" value="50.79107"/>
      <inkml:brushProperty name="scaleFactor" value="0.5"/>
    </inkml:brush>
  </inkml:definitions>
  <inkml:trace contextRef="#ctx0" brushRef="#br0">0 0 24575,'0'0'0,"5"0"0,6 0 0,10 5 0,5 1 0,19 9 0,1 5 0,16 10 0,7 8 0,22 16 0,-1 5 0,27 14 0,-6 0-3823,22 13 1767,-16-8 2410,12 16-804,-9-6 450,-9 9 0,-10-6 0,-4-4 0,-16-13 0,5 6 0,-9-11 0,5 6 0,-11-5 0,10 6 0,-11-3 0,6 1 0,1 0 0,1 7 0,-5-4 0,1 11 0,-6-10 0,1 4 0,-3-6 0,1 9 0,2-4 0,-3-6 0,-7-1 0,-10-11 0,-8-15 0,-1-5 0,-10-8 0,2-4 0,-2-8 0,-7-3 0,-1 6 0,0-6 0,0 2 3823,-4 0-1767,6-4-2410,1 1 804,6 6-450,7 1 0,0 8 0,5 0 0,2 0 0,-2-2 0,-4-2 0,-3 0 0,-4-8 0,-8-11 0,-8-11 0,-6-6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11:13.184"/>
    </inkml:context>
    <inkml:brush xml:id="br0">
      <inkml:brushProperty name="width" value="0.1" units="cm"/>
      <inkml:brushProperty name="height" value="0.1" units="cm"/>
      <inkml:brushProperty name="color" value="#AE198D"/>
      <inkml:brushProperty name="inkEffects" value="galaxy"/>
      <inkml:brushProperty name="anchorX" value="-3281.68945"/>
      <inkml:brushProperty name="anchorY" value="-4083.60205"/>
      <inkml:brushProperty name="scaleFactor" value="0.5"/>
    </inkml:brush>
  </inkml:definitions>
  <inkml:trace contextRef="#ctx0" brushRef="#br0">1662 1 24575,'0'0'0,"0"4"0,-5 7 0,-6 0 0,-4 20 0,-6 29 0,-2 10 0,-8 25 0,4 4 0,-21 28 0,5-2 0,-4 25 0,-2-7 0,5 4 0,3-13 0,0-14 0,4-14 0,2-22 0,9-15 0,8-15 0,6-12 0,1-14 0,4-1 0,-4-7 0,2-1 0,-3 0 0,1 12 0,3 2 0,-4 16 0,-7 6 0,-10 9 0,-3 6 0,-1 5 0,0-3 0,-4 23 0,2-9 0,-9 21 0,1-7 0,3-3 0,2-15 0,5-6 0,8-13 0,7-13 0,7-10 0,0-12 0,-1-5 0,1-3 0,-2 16 0,-4-5 0,-3 12 0,-2 10 0,2-2 0,0-3 0,4-5 0,5-6 0,3-5 0,4-3 0,2-2 0,1-1 0,-3-1 0,-6 0 0,0 0 0,-9 11 0,-5 1 0,-7 10 0,-2 4 0,-1 3 0,2-5 0,6-4 0,-3-6 0,1-5 0,5-4 0,6-3 0,1-6 0,4-7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02:11:16.214"/>
    </inkml:context>
    <inkml:brush xml:id="br0">
      <inkml:brushProperty name="width" value="0.1" units="cm"/>
      <inkml:brushProperty name="height" value="0.1" units="cm"/>
      <inkml:brushProperty name="color" value="#AE198D"/>
      <inkml:brushProperty name="inkEffects" value="galaxy"/>
      <inkml:brushProperty name="anchorX" value="-604.39563"/>
      <inkml:brushProperty name="anchorY" value="-7194.29248"/>
      <inkml:brushProperty name="scaleFactor" value="0.5"/>
    </inkml:brush>
  </inkml:definitions>
  <inkml:trace contextRef="#ctx0" brushRef="#br0">4484 921 24575,'0'0'0,"-5"-9"0,-12-14 0,-4-9 0,-10-14 0,-3-1 0,-10-10 0,0 10 0,-4-6 0,4 0 0,-1 5 0,-7 6 0,4 5 0,9 4 0,-5 4 0,5 7 0,-4-8 0,4 4 0,-2 0 0,3 6 0,-3 0 0,-7 0 0,-9 4 0,-2-2 0,-7 0 0,2 3 0,-4-2 0,7 3 0,-7-1 0,8 3 0,2 2 0,3-6 0,-9 1 0,7 2 0,0 4 0,7 3 0,-3 2 0,5 2 0,6 2 0,-1 0 0,5 1 0,3-1 0,-7 1 0,3-1 0,-10 1 0,3-1 0,-17 5 0,3 0 0,-6 6 0,-4-1 0,8 4 0,2-2 0,9 3 0,8-3 0,2-2 0,10 2 0,8 2 0,4-1 0,0 3 0,0-3 0,-2 18 0,-1-3 0,-18 14 0,4 4 0,-16 16 0,7-3 0,-13 5 0,4 5 0,-10 8 0,5 4 0,-25 17 0,1 1 0,-4 9 0,12-2 0,1-6 0,13-10 0,15-12 0,15-15 0,8-13 0,3-5 0,2 12 0,-2-2 0,-11 21 0,3-4 0,-7 8 0,6-3 0,1 11 0,2-5 0,0 10 0,1-7 0,0 15 0,0-2 0,-11 13 0,4 2 0,-4 16 0,1-1 0,1 14 0,3-4 0,6-1 0,3-7 0,0 13 0,-5-6 0,4 10 0,-1-7 0,0-2 0,5-8 0,5-3-911,5-12 1171,4 5-390,2-15 130,3 13 0,0-13 0,6 20 0,1-7 0,15 20 0,4-13 0,4 11 0,2-16 0,-1 15 0,-1-15 0,-1 0 0,-6-11-2764,9-3 3554,0-14-1185,1-7 395,-2-11 0,-5 3 0,-3-2 0,0 0 0,-1-3 0,1 4 0,-4 2 574,5 5-738,2-3 246,6-2-82,1-5 0,0-2 0,-2-4 0,0 0 0,-8-9 0,5-3 0,-2-14 0,2 3 0,-1-10 0,-5-4 0,-1-3 0,0-8 0,-4-1 2842,11-5-3654,2-4 1477,12 1-739,0 3 111,9 8-37,3-1 0,13 1 0,-1 2 0,11-4 0,-2-5 0,22 5 0,-9-3 0,5-4 0,-2-3 0,7 11 0,-8-1 0,-3 2 0,-8 2 0,2-4 0,-2-5 0,-5-4 0,-6-5 0,0-3 0,-4-3 0,7 0 0,-8-1 0,13 0 0,-8-5 0,-3-5 0,-5-1 0,3-3 0,-3 2 0,8-3 0,5-2 0,-3-3 0,-2 4 0,1-8 0,-4 5 0,2-2 0,-3-1 0,-3 0 0,-8 4 0,3-1 0,-7 0 0,-1 3 0,-5 5 0,0-2 0,-4 4 0,2-3 0,-4-3 0,3-8 0,8-3 0,8-7 0,-2-1 0,0 0 0,0 2 0,5-9 0,-6-3 0,20-10 0,0 3 0,5-16 0,-4-1 0,-10-5 0,-5-2 0,-5 9 0,-8 4 0,5 5 0,-6 4 0,-5-4 0,-3 6 0,0 1 0,-8 1 0,-2 0 0,-2 5 0,-1-11 0,-5-11 0,-5 3 0,0-4 0,-3 2 0,-4-2 0,-2 8 0,-2 9 0,-2 3 0,-1 6 0,-1 6 0,1-1 0,-1 3 0,1 2 0,0-3 0,-1-20 0,1 1 0,5-14 0,1-5 0,-1-16 0,-1 9 0,5-22 0,3 1 0,6-20 0,3 4-3823,2-15 1093,-2 12-547,0 3 3024,5 17-1500,-3 19 2049,-5 13-501,-4 16 205,-6 5 3823,-4 9-3691,-7-1 3887,-8-6-3053,-5 2-958,-6-8 261,3 3-269,-7-1 0,-2-1 0,-5-10 0,-1 3 0,5 0 0,3 7 0,0-4 0,2 11 0,5 0 0,4 5 2950,6 4-3793,-1-7 1264,2 2-421,3-3 0,1-4 0,-3-7 0,0-2 0,-9-7 0,1 5 0,-4-20 0,3 7 0,4-9 0,3-7 0,3-1 0,4 5 0,1-3 0,1 7 0,0 11 0,1 12 0,-5 6 0,-1 7 0,-5 12 0,0 0 0,-3 8 0,-4 0 0,2 1 0,-3-11 0,-6-17 0,-3-2 0,-7-24 0,-1 2 0,-4-19 0,0 8 0,-7-10 0,1 7 0,4-3 0,3 13 0,4 7 0,4 3 0,-3 5 0,0 9 0,2 8 0,2 7 0,-5-5 0,-9-1 0,0 1 0,1 4 0,4 4 0,4 3 0,3 3 0,2-4 0,-3 2 0,0 0 0,1 1 0,1 1 0,7 2 0,6 0 0,0 5 0,1 7 0,3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F54A7-7BF2-475D-AD54-9E447529489F}"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B6E8E-D905-40ED-A66C-5970EF2C2946}" type="slidenum">
              <a:rPr lang="en-US" smtClean="0"/>
              <a:t>‹#›</a:t>
            </a:fld>
            <a:endParaRPr lang="en-US"/>
          </a:p>
        </p:txBody>
      </p:sp>
    </p:spTree>
    <p:extLst>
      <p:ext uri="{BB962C8B-B14F-4D97-AF65-F5344CB8AC3E}">
        <p14:creationId xmlns:p14="http://schemas.microsoft.com/office/powerpoint/2010/main" val="312756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Chief Health Strategist</a:t>
            </a:r>
          </a:p>
        </p:txBody>
      </p:sp>
      <p:sp>
        <p:nvSpPr>
          <p:cNvPr id="4" name="Slide Number Placeholder 3"/>
          <p:cNvSpPr>
            <a:spLocks noGrp="1"/>
          </p:cNvSpPr>
          <p:nvPr>
            <p:ph type="sldNum" sz="quarter" idx="5"/>
          </p:nvPr>
        </p:nvSpPr>
        <p:spPr/>
        <p:txBody>
          <a:bodyPr/>
          <a:lstStyle/>
          <a:p>
            <a:fld id="{29CB6E8E-D905-40ED-A66C-5970EF2C2946}" type="slidenum">
              <a:rPr lang="en-US" smtClean="0"/>
              <a:t>4</a:t>
            </a:fld>
            <a:endParaRPr lang="en-US"/>
          </a:p>
        </p:txBody>
      </p:sp>
    </p:spTree>
    <p:extLst>
      <p:ext uri="{BB962C8B-B14F-4D97-AF65-F5344CB8AC3E}">
        <p14:creationId xmlns:p14="http://schemas.microsoft.com/office/powerpoint/2010/main" val="290175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Open Sans" panose="020B0606030504020204" pitchFamily="34" charset="0"/>
              </a:rPr>
              <a:t>Public health is what we do together as a society to ensure the conditions in which everyone can be healthy. Although many sectors play key roles, governmental public health is an essential component. Recent stressors on public health are driving many local governments to pioneer a new Public Health 3.0 model in which leaders serve as Chief Health Strategists, partnering across multiple sectors and leveraging data and resources to address social, environmental, and economic conditions that affect health and health equity. In 2016, the US Department of Health and Human Services launched the Public Health 3.0 initiative and hosted listening sessions across the country. Local leaders and community members shared successes and provided insight on actions that would ensure a more supportive policy and resource environment to spread and scale this model.</a:t>
            </a:r>
            <a:endParaRPr lang="en-US" dirty="0"/>
          </a:p>
        </p:txBody>
      </p:sp>
      <p:sp>
        <p:nvSpPr>
          <p:cNvPr id="4" name="Slide Number Placeholder 3"/>
          <p:cNvSpPr>
            <a:spLocks noGrp="1"/>
          </p:cNvSpPr>
          <p:nvPr>
            <p:ph type="sldNum" sz="quarter" idx="5"/>
          </p:nvPr>
        </p:nvSpPr>
        <p:spPr/>
        <p:txBody>
          <a:bodyPr/>
          <a:lstStyle/>
          <a:p>
            <a:fld id="{29CB6E8E-D905-40ED-A66C-5970EF2C2946}" type="slidenum">
              <a:rPr lang="en-US" smtClean="0"/>
              <a:t>10</a:t>
            </a:fld>
            <a:endParaRPr lang="en-US"/>
          </a:p>
        </p:txBody>
      </p:sp>
    </p:spTree>
    <p:extLst>
      <p:ext uri="{BB962C8B-B14F-4D97-AF65-F5344CB8AC3E}">
        <p14:creationId xmlns:p14="http://schemas.microsoft.com/office/powerpoint/2010/main" val="112225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see really three large theme areas in public health where there is a space for health science libraries to become leaders in.</a:t>
            </a:r>
          </a:p>
          <a:p>
            <a:r>
              <a:rPr lang="en-US" dirty="0"/>
              <a:t>You may think of others and I want you to share those</a:t>
            </a:r>
          </a:p>
          <a:p>
            <a:endParaRPr lang="en-US" dirty="0"/>
          </a:p>
          <a:p>
            <a:endParaRPr lang="en-US" dirty="0"/>
          </a:p>
        </p:txBody>
      </p:sp>
      <p:sp>
        <p:nvSpPr>
          <p:cNvPr id="4" name="Slide Number Placeholder 3"/>
          <p:cNvSpPr>
            <a:spLocks noGrp="1"/>
          </p:cNvSpPr>
          <p:nvPr>
            <p:ph type="sldNum" sz="quarter" idx="5"/>
          </p:nvPr>
        </p:nvSpPr>
        <p:spPr/>
        <p:txBody>
          <a:bodyPr/>
          <a:lstStyle/>
          <a:p>
            <a:fld id="{29CB6E8E-D905-40ED-A66C-5970EF2C2946}" type="slidenum">
              <a:rPr lang="en-US" smtClean="0"/>
              <a:t>14</a:t>
            </a:fld>
            <a:endParaRPr lang="en-US"/>
          </a:p>
        </p:txBody>
      </p:sp>
    </p:spTree>
    <p:extLst>
      <p:ext uri="{BB962C8B-B14F-4D97-AF65-F5344CB8AC3E}">
        <p14:creationId xmlns:p14="http://schemas.microsoft.com/office/powerpoint/2010/main" val="139166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98A5-4024-4F55-909A-8EB9B0E17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4756A-FD31-47EC-BAD5-33FBC7B13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00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0B89-EEC0-4844-9EFE-B02D85E99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BB1438-E83E-4133-AB83-12D0C4BC71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86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CBCD7-41D4-40DB-AF1A-20D20E9B72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ECEEF8-4161-4F48-B3CF-E7B49AE1F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00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6C4D-B5ED-4D9A-9C3F-50EA613C9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E6666-AD5C-45F3-BE05-6FCAC9068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24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CCBC-1EB8-4899-857A-A4F329E91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BF841-9D8F-49E5-B3B6-3ADD9AD0F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11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3E5F-4418-4D37-B39F-22C2AF7BD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D3C4C-D417-4116-8A96-BB38177CF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C81F5-F6DE-41DA-A1AA-FA14DBB089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35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31C2-E16B-4B98-8828-A1C0BEA4F3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FC5BD-2126-415D-BDF3-BEC72AE0A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6AD94-ED4F-469B-8D94-57267A576B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16798-802E-4F6F-B128-19DD45799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F2B051-209D-400A-A892-F749295BA1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6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016A-751A-4BDA-922C-3BD323FBF2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047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7F5D-7462-4F19-9ABE-3BA7FC41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9FF31D-1907-4282-92D2-7466F9C08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3B42C-F2E5-42F8-906C-DDFDF5491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5026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C3AE-A924-4975-B2C1-EF29D27CB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0AC02B-F9BC-4B5B-9D30-055DE0E73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6A87C4-0D3A-489B-AC5C-07555E99A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9CB67C58-7F27-45DB-8154-30536AF75AD5}"/>
              </a:ext>
            </a:extLst>
          </p:cNvPr>
          <p:cNvGrpSpPr/>
          <p:nvPr/>
        </p:nvGrpSpPr>
        <p:grpSpPr>
          <a:xfrm>
            <a:off x="177356" y="6741944"/>
            <a:ext cx="11837288" cy="51776"/>
            <a:chOff x="177356" y="6741944"/>
            <a:chExt cx="11837288" cy="51776"/>
          </a:xfrm>
        </p:grpSpPr>
        <p:sp>
          <p:nvSpPr>
            <p:cNvPr id="9" name="Minus Sign 8">
              <a:extLst>
                <a:ext uri="{FF2B5EF4-FFF2-40B4-BE49-F238E27FC236}">
                  <a16:creationId xmlns:a16="http://schemas.microsoft.com/office/drawing/2014/main" id="{90101AE0-8D46-494E-B065-F04AC8BD092E}"/>
                </a:ext>
              </a:extLst>
            </p:cNvPr>
            <p:cNvSpPr/>
            <p:nvPr/>
          </p:nvSpPr>
          <p:spPr>
            <a:xfrm>
              <a:off x="2446262" y="6744655"/>
              <a:ext cx="2784764" cy="45719"/>
            </a:xfrm>
            <a:prstGeom prst="mathMinus">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D5186BA1-1A21-4BF3-A4AF-07AE87EFA38F}"/>
                </a:ext>
              </a:extLst>
            </p:cNvPr>
            <p:cNvSpPr/>
            <p:nvPr/>
          </p:nvSpPr>
          <p:spPr>
            <a:xfrm>
              <a:off x="4703618" y="6744655"/>
              <a:ext cx="2784764" cy="45719"/>
            </a:xfrm>
            <a:prstGeom prst="mathMinu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C6D4FDD4-E171-47CC-B49F-49DD5655FD0F}"/>
                </a:ext>
              </a:extLst>
            </p:cNvPr>
            <p:cNvSpPr/>
            <p:nvPr/>
          </p:nvSpPr>
          <p:spPr>
            <a:xfrm>
              <a:off x="177356" y="6741944"/>
              <a:ext cx="2784764"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F6157239-33FB-4EC9-91C1-768A6AD0A24C}"/>
                </a:ext>
              </a:extLst>
            </p:cNvPr>
            <p:cNvSpPr/>
            <p:nvPr/>
          </p:nvSpPr>
          <p:spPr>
            <a:xfrm>
              <a:off x="6972524" y="6748001"/>
              <a:ext cx="2784764" cy="45719"/>
            </a:xfrm>
            <a:prstGeom prst="mathMinus">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4E69C413-5E15-4694-A907-C19CD642CF6A}"/>
                </a:ext>
              </a:extLst>
            </p:cNvPr>
            <p:cNvSpPr/>
            <p:nvPr/>
          </p:nvSpPr>
          <p:spPr>
            <a:xfrm>
              <a:off x="9229880" y="6742897"/>
              <a:ext cx="2784764" cy="45719"/>
            </a:xfrm>
            <a:prstGeom prst="mathMinus">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158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97992-571F-4D22-98E2-1D20318EA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9117E1-603F-4FC9-B45B-8249195E4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F9BC570-49E1-421E-8B96-A5774125F1BF}"/>
              </a:ext>
            </a:extLst>
          </p:cNvPr>
          <p:cNvSpPr>
            <a:spLocks noGrp="1"/>
          </p:cNvSpPr>
          <p:nvPr>
            <p:ph type="dt" sz="half" idx="2"/>
          </p:nvPr>
        </p:nvSpPr>
        <p:spPr>
          <a:xfrm>
            <a:off x="838200" y="631460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4EC43-6B86-4784-B1FC-9C72CB782448}" type="datetimeFigureOut">
              <a:rPr lang="en-US" smtClean="0"/>
              <a:t>9/19/2023</a:t>
            </a:fld>
            <a:endParaRPr lang="en-US" dirty="0"/>
          </a:p>
        </p:txBody>
      </p:sp>
      <p:sp>
        <p:nvSpPr>
          <p:cNvPr id="5" name="Footer Placeholder 4">
            <a:extLst>
              <a:ext uri="{FF2B5EF4-FFF2-40B4-BE49-F238E27FC236}">
                <a16:creationId xmlns:a16="http://schemas.microsoft.com/office/drawing/2014/main" id="{AD001FE6-FA3D-4B8C-986B-335B7FEB8AB2}"/>
              </a:ext>
            </a:extLst>
          </p:cNvPr>
          <p:cNvSpPr>
            <a:spLocks noGrp="1"/>
          </p:cNvSpPr>
          <p:nvPr>
            <p:ph type="ftr" sz="quarter" idx="3"/>
          </p:nvPr>
        </p:nvSpPr>
        <p:spPr>
          <a:xfrm>
            <a:off x="4038600" y="631031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6CDAE0-AE00-4D67-A38B-98FB9129A641}"/>
              </a:ext>
            </a:extLst>
          </p:cNvPr>
          <p:cNvSpPr>
            <a:spLocks noGrp="1"/>
          </p:cNvSpPr>
          <p:nvPr>
            <p:ph type="sldNum" sz="quarter" idx="4"/>
          </p:nvPr>
        </p:nvSpPr>
        <p:spPr>
          <a:xfrm>
            <a:off x="8610600"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619A1-0BE9-481A-B2B5-52F50A5D7659}"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412D0BB1-CBD1-4EA3-8309-BB4E1C04C491}"/>
              </a:ext>
            </a:extLst>
          </p:cNvPr>
          <p:cNvPicPr>
            <a:picLocks noChangeAspect="1"/>
          </p:cNvPicPr>
          <p:nvPr/>
        </p:nvPicPr>
        <p:blipFill>
          <a:blip r:embed="rId13">
            <a:alphaModFix amt="60000"/>
            <a:extLst>
              <a:ext uri="{28A0092B-C50C-407E-A947-70E740481C1C}">
                <a14:useLocalDpi xmlns:a14="http://schemas.microsoft.com/office/drawing/2010/main" val="0"/>
              </a:ext>
            </a:extLst>
          </a:blip>
          <a:stretch>
            <a:fillRect/>
          </a:stretch>
        </p:blipFill>
        <p:spPr>
          <a:xfrm>
            <a:off x="0" y="0"/>
            <a:ext cx="817400" cy="754612"/>
          </a:xfrm>
          <a:prstGeom prst="rect">
            <a:avLst/>
          </a:prstGeom>
        </p:spPr>
      </p:pic>
      <p:grpSp>
        <p:nvGrpSpPr>
          <p:cNvPr id="14" name="Group 13">
            <a:extLst>
              <a:ext uri="{FF2B5EF4-FFF2-40B4-BE49-F238E27FC236}">
                <a16:creationId xmlns:a16="http://schemas.microsoft.com/office/drawing/2014/main" id="{25C792FE-FF9B-4073-8D28-6872F45EEEAC}"/>
              </a:ext>
            </a:extLst>
          </p:cNvPr>
          <p:cNvGrpSpPr/>
          <p:nvPr/>
        </p:nvGrpSpPr>
        <p:grpSpPr>
          <a:xfrm>
            <a:off x="266760" y="6675437"/>
            <a:ext cx="11658480" cy="180351"/>
            <a:chOff x="326206" y="6756855"/>
            <a:chExt cx="12104671" cy="45861"/>
          </a:xfrm>
        </p:grpSpPr>
        <p:sp>
          <p:nvSpPr>
            <p:cNvPr id="15" name="Minus Sign 14">
              <a:extLst>
                <a:ext uri="{FF2B5EF4-FFF2-40B4-BE49-F238E27FC236}">
                  <a16:creationId xmlns:a16="http://schemas.microsoft.com/office/drawing/2014/main" id="{81620762-CBD4-471D-BB43-F954F9D644FD}"/>
                </a:ext>
              </a:extLst>
            </p:cNvPr>
            <p:cNvSpPr/>
            <p:nvPr/>
          </p:nvSpPr>
          <p:spPr>
            <a:xfrm>
              <a:off x="326206" y="6756997"/>
              <a:ext cx="2784764" cy="45719"/>
            </a:xfrm>
            <a:prstGeom prst="mathMinus">
              <a:avLst/>
            </a:prstGeom>
            <a:solidFill>
              <a:schemeClr val="accent5">
                <a:alpha val="60000"/>
              </a:schemeClr>
            </a:solidFill>
            <a:ln>
              <a:solidFill>
                <a:schemeClr val="accent3">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id="{B48E1C0A-5001-4DD8-848D-D8E54E30EB4E}"/>
                </a:ext>
              </a:extLst>
            </p:cNvPr>
            <p:cNvSpPr/>
            <p:nvPr/>
          </p:nvSpPr>
          <p:spPr>
            <a:xfrm>
              <a:off x="7332716" y="6756997"/>
              <a:ext cx="2784764" cy="45719"/>
            </a:xfrm>
            <a:prstGeom prst="mathMinus">
              <a:avLst/>
            </a:prstGeom>
            <a:solidFill>
              <a:schemeClr val="accent2">
                <a:alpha val="60000"/>
              </a:schemeClr>
            </a:solidFill>
            <a:ln>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Sign 16">
              <a:extLst>
                <a:ext uri="{FF2B5EF4-FFF2-40B4-BE49-F238E27FC236}">
                  <a16:creationId xmlns:a16="http://schemas.microsoft.com/office/drawing/2014/main" id="{A701813C-820A-40B1-BF7E-2D7E3809194E}"/>
                </a:ext>
              </a:extLst>
            </p:cNvPr>
            <p:cNvSpPr/>
            <p:nvPr/>
          </p:nvSpPr>
          <p:spPr>
            <a:xfrm>
              <a:off x="4995111" y="6756997"/>
              <a:ext cx="2784764" cy="45719"/>
            </a:xfrm>
            <a:prstGeom prst="mathMinus">
              <a:avLst/>
            </a:prstGeom>
            <a:solidFill>
              <a:schemeClr val="accent1">
                <a:alpha val="60000"/>
              </a:schemeClr>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Minus Sign 17">
              <a:extLst>
                <a:ext uri="{FF2B5EF4-FFF2-40B4-BE49-F238E27FC236}">
                  <a16:creationId xmlns:a16="http://schemas.microsoft.com/office/drawing/2014/main" id="{EA53A902-2C21-4C50-BD6D-6B7DBAE7E70B}"/>
                </a:ext>
              </a:extLst>
            </p:cNvPr>
            <p:cNvSpPr/>
            <p:nvPr/>
          </p:nvSpPr>
          <p:spPr>
            <a:xfrm>
              <a:off x="2652130" y="6756997"/>
              <a:ext cx="2784764" cy="45719"/>
            </a:xfrm>
            <a:prstGeom prst="mathMinus">
              <a:avLst/>
            </a:prstGeom>
            <a:solidFill>
              <a:schemeClr val="accent4">
                <a:alpha val="60000"/>
              </a:schemeClr>
            </a:solidFill>
            <a:ln>
              <a:solidFill>
                <a:schemeClr val="accent4">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Minus Sign 18">
              <a:extLst>
                <a:ext uri="{FF2B5EF4-FFF2-40B4-BE49-F238E27FC236}">
                  <a16:creationId xmlns:a16="http://schemas.microsoft.com/office/drawing/2014/main" id="{976F1F02-2071-47C5-866B-7173A147F7F6}"/>
                </a:ext>
              </a:extLst>
            </p:cNvPr>
            <p:cNvSpPr/>
            <p:nvPr/>
          </p:nvSpPr>
          <p:spPr>
            <a:xfrm>
              <a:off x="9646113" y="6756855"/>
              <a:ext cx="2784764" cy="45719"/>
            </a:xfrm>
            <a:prstGeom prst="mathMinus">
              <a:avLst/>
            </a:prstGeom>
            <a:solidFill>
              <a:schemeClr val="accent3">
                <a:alpha val="60000"/>
              </a:schemeClr>
            </a:solidFill>
            <a:ln>
              <a:solidFill>
                <a:schemeClr val="accent3">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4565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c.gov/pcd/issues/2017/17_0017.htm"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3.png"/><Relationship Id="rId2" Type="http://schemas.openxmlformats.org/officeDocument/2006/relationships/image" Target="../media/image18.jpe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4.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1.jpe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pcd/issues/2017/17_0017.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7FCE-C36C-BD0F-A23E-B66EB5A34555}"/>
              </a:ext>
            </a:extLst>
          </p:cNvPr>
          <p:cNvSpPr>
            <a:spLocks noGrp="1"/>
          </p:cNvSpPr>
          <p:nvPr>
            <p:ph type="ctrTitle"/>
          </p:nvPr>
        </p:nvSpPr>
        <p:spPr/>
        <p:txBody>
          <a:bodyPr>
            <a:norm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Health Scientists, Libraries and Public Health: Partnerships for Community Health </a:t>
            </a:r>
            <a:endParaRPr lang="en-US" sz="4400" dirty="0"/>
          </a:p>
        </p:txBody>
      </p:sp>
      <p:sp>
        <p:nvSpPr>
          <p:cNvPr id="3" name="Subtitle 2">
            <a:extLst>
              <a:ext uri="{FF2B5EF4-FFF2-40B4-BE49-F238E27FC236}">
                <a16:creationId xmlns:a16="http://schemas.microsoft.com/office/drawing/2014/main" id="{BA153565-7F6D-712B-97AA-8FAF2A34A5B9}"/>
              </a:ext>
            </a:extLst>
          </p:cNvPr>
          <p:cNvSpPr>
            <a:spLocks noGrp="1"/>
          </p:cNvSpPr>
          <p:nvPr>
            <p:ph type="subTitle" idx="1"/>
          </p:nvPr>
        </p:nvSpPr>
        <p:spPr>
          <a:xfrm>
            <a:off x="1621654" y="4152454"/>
            <a:ext cx="9144000" cy="1655762"/>
          </a:xfrm>
        </p:spPr>
        <p:txBody>
          <a:bodyPr>
            <a:normAutofit lnSpcReduction="10000"/>
          </a:bodyPr>
          <a:lstStyle/>
          <a:p>
            <a:r>
              <a:rPr lang="en-US" dirty="0"/>
              <a:t>Tracey Smith, DNP, PHCNS-PC, MS</a:t>
            </a:r>
          </a:p>
          <a:p>
            <a:r>
              <a:rPr lang="en-US" dirty="0"/>
              <a:t>Director of Community Health</a:t>
            </a:r>
          </a:p>
          <a:p>
            <a:r>
              <a:rPr lang="en-US" dirty="0"/>
              <a:t>Illinois Public Health Association</a:t>
            </a:r>
          </a:p>
          <a:p>
            <a:r>
              <a:rPr lang="en-US" dirty="0"/>
              <a:t>tsmith@ipha.com</a:t>
            </a:r>
          </a:p>
        </p:txBody>
      </p:sp>
    </p:spTree>
    <p:custDataLst>
      <p:tags r:id="rId1"/>
    </p:custDataLst>
    <p:extLst>
      <p:ext uri="{BB962C8B-B14F-4D97-AF65-F5344CB8AC3E}">
        <p14:creationId xmlns:p14="http://schemas.microsoft.com/office/powerpoint/2010/main" val="86951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C148CD7-13E2-58A2-6E02-33F37B15BC91}"/>
              </a:ext>
            </a:extLst>
          </p:cNvPr>
          <p:cNvPicPr>
            <a:picLocks noGrp="1" noChangeAspect="1"/>
          </p:cNvPicPr>
          <p:nvPr>
            <p:ph idx="1"/>
          </p:nvPr>
        </p:nvPicPr>
        <p:blipFill>
          <a:blip r:embed="rId3"/>
          <a:stretch>
            <a:fillRect/>
          </a:stretch>
        </p:blipFill>
        <p:spPr>
          <a:xfrm>
            <a:off x="1170788" y="718450"/>
            <a:ext cx="9988443" cy="5149689"/>
          </a:xfrm>
        </p:spPr>
      </p:pic>
      <p:sp>
        <p:nvSpPr>
          <p:cNvPr id="5" name="TextBox 4">
            <a:extLst>
              <a:ext uri="{FF2B5EF4-FFF2-40B4-BE49-F238E27FC236}">
                <a16:creationId xmlns:a16="http://schemas.microsoft.com/office/drawing/2014/main" id="{86405BB0-0641-5C4B-7145-FD19486DC11E}"/>
              </a:ext>
            </a:extLst>
          </p:cNvPr>
          <p:cNvSpPr txBox="1"/>
          <p:nvPr/>
        </p:nvSpPr>
        <p:spPr>
          <a:xfrm>
            <a:off x="5637320" y="2974019"/>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EC4C89DC-C771-AB5A-C424-7C4AF132DE2E}"/>
              </a:ext>
            </a:extLst>
          </p:cNvPr>
          <p:cNvSpPr txBox="1"/>
          <p:nvPr/>
        </p:nvSpPr>
        <p:spPr>
          <a:xfrm>
            <a:off x="5834848" y="5888502"/>
            <a:ext cx="6094520" cy="646331"/>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Public Health 3.0: A Call to Action for Public Health to Meet the Challenges of the 21st Century (cdc.gov)</a:t>
            </a:r>
            <a:endParaRPr lang="en-US" dirty="0"/>
          </a:p>
        </p:txBody>
      </p:sp>
    </p:spTree>
    <p:extLst>
      <p:ext uri="{BB962C8B-B14F-4D97-AF65-F5344CB8AC3E}">
        <p14:creationId xmlns:p14="http://schemas.microsoft.com/office/powerpoint/2010/main" val="400644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3EF2-132C-6259-3A18-10C4916687A1}"/>
              </a:ext>
            </a:extLst>
          </p:cNvPr>
          <p:cNvSpPr>
            <a:spLocks noGrp="1"/>
          </p:cNvSpPr>
          <p:nvPr>
            <p:ph type="title"/>
          </p:nvPr>
        </p:nvSpPr>
        <p:spPr>
          <a:xfrm>
            <a:off x="1127760" y="263525"/>
            <a:ext cx="10515600" cy="1325563"/>
          </a:xfrm>
        </p:spPr>
        <p:txBody>
          <a:bodyPr anchor="ctr">
            <a:normAutofit/>
          </a:bodyPr>
          <a:lstStyle/>
          <a:p>
            <a:r>
              <a:rPr lang="en-US" dirty="0"/>
              <a:t>3.0 goals</a:t>
            </a:r>
          </a:p>
        </p:txBody>
      </p:sp>
      <p:pic>
        <p:nvPicPr>
          <p:cNvPr id="6" name="Content Placeholder 5" descr="Red hot air balloons over jungle">
            <a:extLst>
              <a:ext uri="{FF2B5EF4-FFF2-40B4-BE49-F238E27FC236}">
                <a16:creationId xmlns:a16="http://schemas.microsoft.com/office/drawing/2014/main" id="{071910F0-EDD1-E1CE-32D7-763C4090BD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40360"/>
            <a:ext cx="5181600" cy="3521868"/>
          </a:xfrm>
        </p:spPr>
      </p:pic>
      <p:graphicFrame>
        <p:nvGraphicFramePr>
          <p:cNvPr id="5" name="Content Placeholder 2">
            <a:extLst>
              <a:ext uri="{FF2B5EF4-FFF2-40B4-BE49-F238E27FC236}">
                <a16:creationId xmlns:a16="http://schemas.microsoft.com/office/drawing/2014/main" id="{53114360-B145-EBC3-AE8C-3E81861C8505}"/>
              </a:ext>
            </a:extLst>
          </p:cNvPr>
          <p:cNvGraphicFramePr>
            <a:graphicFrameLocks noGrp="1"/>
          </p:cNvGraphicFramePr>
          <p:nvPr>
            <p:ph sz="half" idx="2"/>
            <p:extLst>
              <p:ext uri="{D42A27DB-BD31-4B8C-83A1-F6EECF244321}">
                <p14:modId xmlns:p14="http://schemas.microsoft.com/office/powerpoint/2010/main" val="105203240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374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FA56-6884-B2A3-6D68-F221E571BDCF}"/>
              </a:ext>
            </a:extLst>
          </p:cNvPr>
          <p:cNvSpPr>
            <a:spLocks noGrp="1"/>
          </p:cNvSpPr>
          <p:nvPr>
            <p:ph type="title"/>
          </p:nvPr>
        </p:nvSpPr>
        <p:spPr>
          <a:xfrm>
            <a:off x="836720" y="361156"/>
            <a:ext cx="10515600" cy="1325563"/>
          </a:xfrm>
        </p:spPr>
        <p:txBody>
          <a:bodyPr anchor="ctr">
            <a:normAutofit/>
          </a:bodyPr>
          <a:lstStyle/>
          <a:p>
            <a:r>
              <a:rPr lang="en-US" dirty="0"/>
              <a:t>Objective</a:t>
            </a:r>
          </a:p>
        </p:txBody>
      </p:sp>
      <p:graphicFrame>
        <p:nvGraphicFramePr>
          <p:cNvPr id="5" name="Content Placeholder 2">
            <a:extLst>
              <a:ext uri="{FF2B5EF4-FFF2-40B4-BE49-F238E27FC236}">
                <a16:creationId xmlns:a16="http://schemas.microsoft.com/office/drawing/2014/main" id="{DB590A86-B85D-7578-908A-B83EACFF1B42}"/>
              </a:ext>
            </a:extLst>
          </p:cNvPr>
          <p:cNvGraphicFramePr>
            <a:graphicFrameLocks noGrp="1"/>
          </p:cNvGraphicFramePr>
          <p:nvPr>
            <p:ph idx="1"/>
            <p:extLst>
              <p:ext uri="{D42A27DB-BD31-4B8C-83A1-F6EECF244321}">
                <p14:modId xmlns:p14="http://schemas.microsoft.com/office/powerpoint/2010/main" val="3071234500"/>
              </p:ext>
            </p:extLst>
          </p:nvPr>
        </p:nvGraphicFramePr>
        <p:xfrm>
          <a:off x="836720" y="17530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6F2777-63FC-8D4B-FAF7-062C0D66BC51}"/>
              </a:ext>
            </a:extLst>
          </p:cNvPr>
          <p:cNvSpPr txBox="1"/>
          <p:nvPr/>
        </p:nvSpPr>
        <p:spPr>
          <a:xfrm>
            <a:off x="836720" y="1825625"/>
            <a:ext cx="10515600" cy="1151878"/>
          </a:xfrm>
          <a:prstGeom prst="rect">
            <a:avLst/>
          </a:prstGeom>
          <a:solidFill>
            <a:schemeClr val="tx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056E3FE-D0CF-C3EA-E4F2-F935E0C53446}"/>
              </a:ext>
            </a:extLst>
          </p:cNvPr>
          <p:cNvSpPr txBox="1"/>
          <p:nvPr/>
        </p:nvSpPr>
        <p:spPr>
          <a:xfrm>
            <a:off x="836720" y="4927430"/>
            <a:ext cx="10515600" cy="1151878"/>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AE827871-8059-CE03-EC0A-CC017FC760B7}"/>
              </a:ext>
            </a:extLst>
          </p:cNvPr>
          <p:cNvSpPr txBox="1"/>
          <p:nvPr/>
        </p:nvSpPr>
        <p:spPr>
          <a:xfrm>
            <a:off x="836720" y="1394358"/>
            <a:ext cx="11085922" cy="1715678"/>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20F7BAAF-B1B3-932E-486F-B68AB5B5DE2C}"/>
              </a:ext>
            </a:extLst>
          </p:cNvPr>
          <p:cNvSpPr txBox="1"/>
          <p:nvPr/>
        </p:nvSpPr>
        <p:spPr>
          <a:xfrm>
            <a:off x="707010" y="4829775"/>
            <a:ext cx="11085922" cy="1667069"/>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8FB526D2-8FF5-3982-9DA2-2C9D1781B1EF}"/>
              </a:ext>
            </a:extLst>
          </p:cNvPr>
          <p:cNvSpPr txBox="1"/>
          <p:nvPr/>
        </p:nvSpPr>
        <p:spPr>
          <a:xfrm>
            <a:off x="836720" y="3205113"/>
            <a:ext cx="10648270" cy="1768344"/>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863AE947-AC30-BBCD-8BC4-A9F02CB751F9}"/>
              </a:ext>
            </a:extLst>
          </p:cNvPr>
          <p:cNvPicPr>
            <a:picLocks noChangeAspect="1"/>
          </p:cNvPicPr>
          <p:nvPr/>
        </p:nvPicPr>
        <p:blipFill>
          <a:blip r:embed="rId7"/>
          <a:stretch>
            <a:fillRect/>
          </a:stretch>
        </p:blipFill>
        <p:spPr>
          <a:xfrm>
            <a:off x="946785" y="1778506"/>
            <a:ext cx="9810750" cy="1133475"/>
          </a:xfrm>
          <a:prstGeom prst="rect">
            <a:avLst/>
          </a:prstGeom>
        </p:spPr>
      </p:pic>
    </p:spTree>
    <p:extLst>
      <p:ext uri="{BB962C8B-B14F-4D97-AF65-F5344CB8AC3E}">
        <p14:creationId xmlns:p14="http://schemas.microsoft.com/office/powerpoint/2010/main" val="99805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D9AD-EADD-5286-E67E-BC60D0D9538A}"/>
              </a:ext>
            </a:extLst>
          </p:cNvPr>
          <p:cNvSpPr>
            <a:spLocks noGrp="1"/>
          </p:cNvSpPr>
          <p:nvPr>
            <p:ph type="title"/>
          </p:nvPr>
        </p:nvSpPr>
        <p:spPr/>
        <p:txBody>
          <a:bodyPr/>
          <a:lstStyle/>
          <a:p>
            <a:r>
              <a:rPr lang="en-US" dirty="0"/>
              <a:t>Which game describes how you feel about your current work in public health?</a:t>
            </a:r>
          </a:p>
        </p:txBody>
      </p:sp>
      <p:sp>
        <p:nvSpPr>
          <p:cNvPr id="3" name="Content Placeholder 2">
            <a:extLst>
              <a:ext uri="{FF2B5EF4-FFF2-40B4-BE49-F238E27FC236}">
                <a16:creationId xmlns:a16="http://schemas.microsoft.com/office/drawing/2014/main" id="{97F5B36B-BACB-AB45-4008-26F487E6C7B8}"/>
              </a:ext>
            </a:extLst>
          </p:cNvPr>
          <p:cNvSpPr>
            <a:spLocks noGrp="1"/>
          </p:cNvSpPr>
          <p:nvPr>
            <p:ph idx="1"/>
          </p:nvPr>
        </p:nvSpPr>
        <p:spPr/>
        <p:txBody>
          <a:bodyPr/>
          <a:lstStyle/>
          <a:p>
            <a:r>
              <a:rPr lang="en-US" dirty="0"/>
              <a:t>Jenga</a:t>
            </a:r>
          </a:p>
          <a:p>
            <a:r>
              <a:rPr lang="en-US" dirty="0"/>
              <a:t>Cups</a:t>
            </a:r>
          </a:p>
          <a:p>
            <a:endParaRPr lang="en-US" dirty="0"/>
          </a:p>
        </p:txBody>
      </p:sp>
    </p:spTree>
    <p:extLst>
      <p:ext uri="{BB962C8B-B14F-4D97-AF65-F5344CB8AC3E}">
        <p14:creationId xmlns:p14="http://schemas.microsoft.com/office/powerpoint/2010/main" val="288848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5A09FA-5A7A-A2CA-E516-FCBF556E6280}"/>
              </a:ext>
            </a:extLst>
          </p:cNvPr>
          <p:cNvSpPr>
            <a:spLocks noGrp="1"/>
          </p:cNvSpPr>
          <p:nvPr>
            <p:ph type="title"/>
          </p:nvPr>
        </p:nvSpPr>
        <p:spPr>
          <a:xfrm>
            <a:off x="838200" y="365125"/>
            <a:ext cx="10515600" cy="1325563"/>
          </a:xfrm>
        </p:spPr>
        <p:txBody>
          <a:bodyPr anchor="ctr">
            <a:normAutofit/>
          </a:bodyPr>
          <a:lstStyle/>
          <a:p>
            <a:r>
              <a:rPr lang="en-US" dirty="0"/>
              <a:t>Themes in Public Health</a:t>
            </a:r>
          </a:p>
        </p:txBody>
      </p:sp>
      <p:sp>
        <p:nvSpPr>
          <p:cNvPr id="5" name="Content Placeholder 4">
            <a:extLst>
              <a:ext uri="{FF2B5EF4-FFF2-40B4-BE49-F238E27FC236}">
                <a16:creationId xmlns:a16="http://schemas.microsoft.com/office/drawing/2014/main" id="{F7FD30A9-4C43-7F32-E016-C9B83641C01C}"/>
              </a:ext>
            </a:extLst>
          </p:cNvPr>
          <p:cNvSpPr>
            <a:spLocks noGrp="1"/>
          </p:cNvSpPr>
          <p:nvPr>
            <p:ph sz="half" idx="1"/>
          </p:nvPr>
        </p:nvSpPr>
        <p:spPr>
          <a:xfrm>
            <a:off x="838200" y="1561674"/>
            <a:ext cx="5181600" cy="4351338"/>
          </a:xfrm>
        </p:spPr>
        <p:txBody>
          <a:bodyPr>
            <a:normAutofit/>
          </a:bodyPr>
          <a:lstStyle/>
          <a:p>
            <a:r>
              <a:rPr lang="en-US" sz="2400" dirty="0"/>
              <a:t>Exposing learners</a:t>
            </a:r>
          </a:p>
          <a:p>
            <a:pPr lvl="1"/>
            <a:r>
              <a:rPr lang="en-US" sz="2000" dirty="0"/>
              <a:t>Lack of trained public health providers</a:t>
            </a:r>
          </a:p>
          <a:p>
            <a:pPr lvl="1"/>
            <a:r>
              <a:rPr lang="en-US" sz="2000" dirty="0"/>
              <a:t>Lack of cross-training of other healthcare providers</a:t>
            </a:r>
          </a:p>
          <a:p>
            <a:r>
              <a:rPr lang="en-US" sz="2400" dirty="0"/>
              <a:t>Addressing Community Needs</a:t>
            </a:r>
          </a:p>
          <a:p>
            <a:pPr lvl="1"/>
            <a:r>
              <a:rPr lang="en-US" sz="2000" dirty="0"/>
              <a:t>Civic responsibility</a:t>
            </a:r>
          </a:p>
          <a:p>
            <a:pPr lvl="1"/>
            <a:r>
              <a:rPr lang="en-US" sz="2000" dirty="0"/>
              <a:t>Disinformation/misinformation</a:t>
            </a:r>
          </a:p>
          <a:p>
            <a:pPr lvl="1"/>
            <a:r>
              <a:rPr lang="en-US" sz="2000" dirty="0"/>
              <a:t>Trust in Public Institutions</a:t>
            </a:r>
          </a:p>
          <a:p>
            <a:pPr lvl="1"/>
            <a:r>
              <a:rPr lang="en-US" sz="2000" dirty="0"/>
              <a:t>Disease Prevention</a:t>
            </a:r>
          </a:p>
          <a:p>
            <a:r>
              <a:rPr lang="en-US" sz="2400" dirty="0"/>
              <a:t>New opportunities</a:t>
            </a:r>
          </a:p>
          <a:p>
            <a:pPr lvl="1"/>
            <a:r>
              <a:rPr lang="en-US" sz="2000" dirty="0"/>
              <a:t>Expansion of Broadband</a:t>
            </a:r>
          </a:p>
          <a:p>
            <a:pPr lvl="1"/>
            <a:r>
              <a:rPr lang="en-US" sz="2000" dirty="0"/>
              <a:t>Digital literacy</a:t>
            </a:r>
          </a:p>
        </p:txBody>
      </p:sp>
      <p:pic>
        <p:nvPicPr>
          <p:cNvPr id="4" name="Content Placeholder 3" descr="Magnifying glass">
            <a:extLst>
              <a:ext uri="{FF2B5EF4-FFF2-40B4-BE49-F238E27FC236}">
                <a16:creationId xmlns:a16="http://schemas.microsoft.com/office/drawing/2014/main" id="{2E0940AC-1499-ACAB-930E-971EAE7FCA2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7331" y="1825625"/>
            <a:ext cx="4351338" cy="4351338"/>
          </a:xfrm>
          <a:noFill/>
        </p:spPr>
      </p:pic>
    </p:spTree>
    <p:custDataLst>
      <p:tags r:id="rId1"/>
    </p:custDataLst>
    <p:extLst>
      <p:ext uri="{BB962C8B-B14F-4D97-AF65-F5344CB8AC3E}">
        <p14:creationId xmlns:p14="http://schemas.microsoft.com/office/powerpoint/2010/main" val="424443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D rendering of shapes in different colors and are stacked">
            <a:extLst>
              <a:ext uri="{FF2B5EF4-FFF2-40B4-BE49-F238E27FC236}">
                <a16:creationId xmlns:a16="http://schemas.microsoft.com/office/drawing/2014/main" id="{C9861F74-E8C9-E9E4-4733-61ABB0EAB1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noFill/>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5E1860A8-175B-F220-7170-615FD07FDA49}"/>
                  </a:ext>
                </a:extLst>
              </p14:cNvPr>
              <p14:cNvContentPartPr/>
              <p14:nvPr/>
            </p14:nvContentPartPr>
            <p14:xfrm>
              <a:off x="3930024" y="3533612"/>
              <a:ext cx="3319560" cy="3245040"/>
            </p14:xfrm>
          </p:contentPart>
        </mc:Choice>
        <mc:Fallback xmlns="">
          <p:pic>
            <p:nvPicPr>
              <p:cNvPr id="7" name="Ink 6">
                <a:extLst>
                  <a:ext uri="{FF2B5EF4-FFF2-40B4-BE49-F238E27FC236}">
                    <a16:creationId xmlns:a16="http://schemas.microsoft.com/office/drawing/2014/main" id="{5E1860A8-175B-F220-7170-615FD07FDA49}"/>
                  </a:ext>
                </a:extLst>
              </p:cNvPr>
              <p:cNvPicPr/>
              <p:nvPr/>
            </p:nvPicPr>
            <p:blipFill>
              <a:blip r:embed="rId4"/>
              <a:stretch>
                <a:fillRect/>
              </a:stretch>
            </p:blipFill>
            <p:spPr>
              <a:xfrm>
                <a:off x="3912384" y="3515612"/>
                <a:ext cx="3355200" cy="3280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8" name="Ink 7">
                <a:extLst>
                  <a:ext uri="{FF2B5EF4-FFF2-40B4-BE49-F238E27FC236}">
                    <a16:creationId xmlns:a16="http://schemas.microsoft.com/office/drawing/2014/main" id="{5CDB3861-EF0B-96C7-CEDB-9909EE826A2C}"/>
                  </a:ext>
                </a:extLst>
              </p14:cNvPr>
              <p14:cNvContentPartPr/>
              <p14:nvPr/>
            </p14:nvContentPartPr>
            <p14:xfrm>
              <a:off x="4382544" y="2223932"/>
              <a:ext cx="3178440" cy="1915200"/>
            </p14:xfrm>
          </p:contentPart>
        </mc:Choice>
        <mc:Fallback xmlns="">
          <p:pic>
            <p:nvPicPr>
              <p:cNvPr id="8" name="Ink 7">
                <a:extLst>
                  <a:ext uri="{FF2B5EF4-FFF2-40B4-BE49-F238E27FC236}">
                    <a16:creationId xmlns:a16="http://schemas.microsoft.com/office/drawing/2014/main" id="{5CDB3861-EF0B-96C7-CEDB-9909EE826A2C}"/>
                  </a:ext>
                </a:extLst>
              </p:cNvPr>
              <p:cNvPicPr/>
              <p:nvPr/>
            </p:nvPicPr>
            <p:blipFill>
              <a:blip r:embed="rId6"/>
              <a:stretch>
                <a:fillRect/>
              </a:stretch>
            </p:blipFill>
            <p:spPr>
              <a:xfrm>
                <a:off x="4364904" y="2205932"/>
                <a:ext cx="3214080" cy="1950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9" name="Ink 8">
                <a:extLst>
                  <a:ext uri="{FF2B5EF4-FFF2-40B4-BE49-F238E27FC236}">
                    <a16:creationId xmlns:a16="http://schemas.microsoft.com/office/drawing/2014/main" id="{83E1C48F-5714-F123-DAEB-6FC063A2896B}"/>
                  </a:ext>
                </a:extLst>
              </p14:cNvPr>
              <p14:cNvContentPartPr/>
              <p14:nvPr/>
            </p14:nvContentPartPr>
            <p14:xfrm>
              <a:off x="3740304" y="1327892"/>
              <a:ext cx="4782240" cy="1709640"/>
            </p14:xfrm>
          </p:contentPart>
        </mc:Choice>
        <mc:Fallback xmlns="">
          <p:pic>
            <p:nvPicPr>
              <p:cNvPr id="9" name="Ink 8">
                <a:extLst>
                  <a:ext uri="{FF2B5EF4-FFF2-40B4-BE49-F238E27FC236}">
                    <a16:creationId xmlns:a16="http://schemas.microsoft.com/office/drawing/2014/main" id="{83E1C48F-5714-F123-DAEB-6FC063A2896B}"/>
                  </a:ext>
                </a:extLst>
              </p:cNvPr>
              <p:cNvPicPr/>
              <p:nvPr/>
            </p:nvPicPr>
            <p:blipFill>
              <a:blip r:embed="rId8"/>
              <a:stretch>
                <a:fillRect/>
              </a:stretch>
            </p:blipFill>
            <p:spPr>
              <a:xfrm>
                <a:off x="3722664" y="1309892"/>
                <a:ext cx="4817880" cy="1745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85F43B8B-5179-AD9B-9AB0-D4EF66FA32D2}"/>
                  </a:ext>
                </a:extLst>
              </p14:cNvPr>
              <p14:cNvContentPartPr/>
              <p14:nvPr/>
            </p14:nvContentPartPr>
            <p14:xfrm>
              <a:off x="2844624" y="196412"/>
              <a:ext cx="2463120" cy="1604160"/>
            </p14:xfrm>
          </p:contentPart>
        </mc:Choice>
        <mc:Fallback xmlns="">
          <p:pic>
            <p:nvPicPr>
              <p:cNvPr id="10" name="Ink 9">
                <a:extLst>
                  <a:ext uri="{FF2B5EF4-FFF2-40B4-BE49-F238E27FC236}">
                    <a16:creationId xmlns:a16="http://schemas.microsoft.com/office/drawing/2014/main" id="{85F43B8B-5179-AD9B-9AB0-D4EF66FA32D2}"/>
                  </a:ext>
                </a:extLst>
              </p:cNvPr>
              <p:cNvPicPr/>
              <p:nvPr/>
            </p:nvPicPr>
            <p:blipFill>
              <a:blip r:embed="rId10"/>
              <a:stretch>
                <a:fillRect/>
              </a:stretch>
            </p:blipFill>
            <p:spPr>
              <a:xfrm>
                <a:off x="2826984" y="178772"/>
                <a:ext cx="2498760" cy="1639800"/>
              </a:xfrm>
              <a:prstGeom prst="rect">
                <a:avLst/>
              </a:prstGeom>
            </p:spPr>
          </p:pic>
        </mc:Fallback>
      </mc:AlternateContent>
      <p:grpSp>
        <p:nvGrpSpPr>
          <p:cNvPr id="15" name="Group 14">
            <a:extLst>
              <a:ext uri="{FF2B5EF4-FFF2-40B4-BE49-F238E27FC236}">
                <a16:creationId xmlns:a16="http://schemas.microsoft.com/office/drawing/2014/main" id="{85168DBF-138B-D11B-D578-2B9FAF143DFA}"/>
              </a:ext>
            </a:extLst>
          </p:cNvPr>
          <p:cNvGrpSpPr/>
          <p:nvPr/>
        </p:nvGrpSpPr>
        <p:grpSpPr>
          <a:xfrm>
            <a:off x="9782904" y="3109172"/>
            <a:ext cx="2057760" cy="3029040"/>
            <a:chOff x="9782904" y="3109172"/>
            <a:chExt cx="2057760" cy="302904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 name="Ink 10">
                  <a:extLst>
                    <a:ext uri="{FF2B5EF4-FFF2-40B4-BE49-F238E27FC236}">
                      <a16:creationId xmlns:a16="http://schemas.microsoft.com/office/drawing/2014/main" id="{3FFBA7CC-0381-3AD6-E530-1AEF8D001E9C}"/>
                    </a:ext>
                  </a:extLst>
                </p14:cNvPr>
                <p14:cNvContentPartPr/>
                <p14:nvPr/>
              </p14:nvContentPartPr>
              <p14:xfrm>
                <a:off x="10340904" y="3648092"/>
                <a:ext cx="1319760" cy="1125000"/>
              </p14:xfrm>
            </p:contentPart>
          </mc:Choice>
          <mc:Fallback xmlns="">
            <p:pic>
              <p:nvPicPr>
                <p:cNvPr id="11" name="Ink 10">
                  <a:extLst>
                    <a:ext uri="{FF2B5EF4-FFF2-40B4-BE49-F238E27FC236}">
                      <a16:creationId xmlns:a16="http://schemas.microsoft.com/office/drawing/2014/main" id="{3FFBA7CC-0381-3AD6-E530-1AEF8D001E9C}"/>
                    </a:ext>
                  </a:extLst>
                </p:cNvPr>
                <p:cNvPicPr/>
                <p:nvPr/>
              </p:nvPicPr>
              <p:blipFill>
                <a:blip r:embed="rId12"/>
                <a:stretch>
                  <a:fillRect/>
                </a:stretch>
              </p:blipFill>
              <p:spPr>
                <a:xfrm>
                  <a:off x="10322904" y="3630092"/>
                  <a:ext cx="1355400" cy="1160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2" name="Ink 11">
                  <a:extLst>
                    <a:ext uri="{FF2B5EF4-FFF2-40B4-BE49-F238E27FC236}">
                      <a16:creationId xmlns:a16="http://schemas.microsoft.com/office/drawing/2014/main" id="{875C9ABF-717B-9D25-AC6B-EC7D4EEA2472}"/>
                    </a:ext>
                  </a:extLst>
                </p14:cNvPr>
                <p14:cNvContentPartPr/>
                <p14:nvPr/>
              </p14:nvContentPartPr>
              <p14:xfrm>
                <a:off x="10619184" y="3544052"/>
                <a:ext cx="598320" cy="1486080"/>
              </p14:xfrm>
            </p:contentPart>
          </mc:Choice>
          <mc:Fallback xmlns="">
            <p:pic>
              <p:nvPicPr>
                <p:cNvPr id="12" name="Ink 11">
                  <a:extLst>
                    <a:ext uri="{FF2B5EF4-FFF2-40B4-BE49-F238E27FC236}">
                      <a16:creationId xmlns:a16="http://schemas.microsoft.com/office/drawing/2014/main" id="{875C9ABF-717B-9D25-AC6B-EC7D4EEA2472}"/>
                    </a:ext>
                  </a:extLst>
                </p:cNvPr>
                <p:cNvPicPr/>
                <p:nvPr/>
              </p:nvPicPr>
              <p:blipFill>
                <a:blip r:embed="rId14"/>
                <a:stretch>
                  <a:fillRect/>
                </a:stretch>
              </p:blipFill>
              <p:spPr>
                <a:xfrm>
                  <a:off x="10601544" y="3526412"/>
                  <a:ext cx="633960" cy="1521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4" name="Ink 13">
                  <a:extLst>
                    <a:ext uri="{FF2B5EF4-FFF2-40B4-BE49-F238E27FC236}">
                      <a16:creationId xmlns:a16="http://schemas.microsoft.com/office/drawing/2014/main" id="{2BB350B1-A461-21AE-1071-6586CDB661A6}"/>
                    </a:ext>
                  </a:extLst>
                </p14:cNvPr>
                <p14:cNvContentPartPr/>
                <p14:nvPr/>
              </p14:nvContentPartPr>
              <p14:xfrm>
                <a:off x="9782904" y="3109172"/>
                <a:ext cx="2057760" cy="3029040"/>
              </p14:xfrm>
            </p:contentPart>
          </mc:Choice>
          <mc:Fallback xmlns="">
            <p:pic>
              <p:nvPicPr>
                <p:cNvPr id="14" name="Ink 13">
                  <a:extLst>
                    <a:ext uri="{FF2B5EF4-FFF2-40B4-BE49-F238E27FC236}">
                      <a16:creationId xmlns:a16="http://schemas.microsoft.com/office/drawing/2014/main" id="{2BB350B1-A461-21AE-1071-6586CDB661A6}"/>
                    </a:ext>
                  </a:extLst>
                </p:cNvPr>
                <p:cNvPicPr/>
                <p:nvPr/>
              </p:nvPicPr>
              <p:blipFill>
                <a:blip r:embed="rId16"/>
                <a:stretch>
                  <a:fillRect/>
                </a:stretch>
              </p:blipFill>
              <p:spPr>
                <a:xfrm>
                  <a:off x="9765264" y="3091532"/>
                  <a:ext cx="2093400" cy="3064680"/>
                </a:xfrm>
                <a:prstGeom prst="rect">
                  <a:avLst/>
                </a:prstGeom>
              </p:spPr>
            </p:pic>
          </mc:Fallback>
        </mc:AlternateContent>
      </p:grpSp>
    </p:spTree>
    <p:extLst>
      <p:ext uri="{BB962C8B-B14F-4D97-AF65-F5344CB8AC3E}">
        <p14:creationId xmlns:p14="http://schemas.microsoft.com/office/powerpoint/2010/main" val="3180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FA56-6884-B2A3-6D68-F221E571BDCF}"/>
              </a:ext>
            </a:extLst>
          </p:cNvPr>
          <p:cNvSpPr>
            <a:spLocks noGrp="1"/>
          </p:cNvSpPr>
          <p:nvPr>
            <p:ph type="title"/>
          </p:nvPr>
        </p:nvSpPr>
        <p:spPr>
          <a:xfrm>
            <a:off x="838200" y="365125"/>
            <a:ext cx="10515600" cy="1325563"/>
          </a:xfrm>
        </p:spPr>
        <p:txBody>
          <a:bodyPr anchor="ctr">
            <a:normAutofit/>
          </a:bodyPr>
          <a:lstStyle/>
          <a:p>
            <a:r>
              <a:rPr lang="en-US" dirty="0"/>
              <a:t>Objective</a:t>
            </a:r>
          </a:p>
        </p:txBody>
      </p:sp>
      <p:pic>
        <p:nvPicPr>
          <p:cNvPr id="14" name="Content Placeholder 13">
            <a:extLst>
              <a:ext uri="{FF2B5EF4-FFF2-40B4-BE49-F238E27FC236}">
                <a16:creationId xmlns:a16="http://schemas.microsoft.com/office/drawing/2014/main" id="{1FAC28BB-2116-AEB3-B497-F5E229F35E5F}"/>
              </a:ext>
            </a:extLst>
          </p:cNvPr>
          <p:cNvPicPr>
            <a:picLocks noGrp="1" noChangeAspect="1"/>
          </p:cNvPicPr>
          <p:nvPr>
            <p:ph idx="1"/>
          </p:nvPr>
        </p:nvPicPr>
        <p:blipFill>
          <a:blip r:embed="rId2"/>
          <a:stretch>
            <a:fillRect/>
          </a:stretch>
        </p:blipFill>
        <p:spPr>
          <a:xfrm>
            <a:off x="947102" y="1695768"/>
            <a:ext cx="9667875" cy="1143000"/>
          </a:xfrm>
        </p:spPr>
      </p:pic>
    </p:spTree>
    <p:extLst>
      <p:ext uri="{BB962C8B-B14F-4D97-AF65-F5344CB8AC3E}">
        <p14:creationId xmlns:p14="http://schemas.microsoft.com/office/powerpoint/2010/main" val="356438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D9AD-EADD-5286-E67E-BC60D0D9538A}"/>
              </a:ext>
            </a:extLst>
          </p:cNvPr>
          <p:cNvSpPr>
            <a:spLocks noGrp="1"/>
          </p:cNvSpPr>
          <p:nvPr>
            <p:ph type="title"/>
          </p:nvPr>
        </p:nvSpPr>
        <p:spPr/>
        <p:txBody>
          <a:bodyPr/>
          <a:lstStyle/>
          <a:p>
            <a:r>
              <a:rPr lang="en-US" dirty="0"/>
              <a:t>Which game describes your strategic partnerships in place already?</a:t>
            </a:r>
          </a:p>
        </p:txBody>
      </p:sp>
      <p:sp>
        <p:nvSpPr>
          <p:cNvPr id="3" name="Content Placeholder 2">
            <a:extLst>
              <a:ext uri="{FF2B5EF4-FFF2-40B4-BE49-F238E27FC236}">
                <a16:creationId xmlns:a16="http://schemas.microsoft.com/office/drawing/2014/main" id="{97F5B36B-BACB-AB45-4008-26F487E6C7B8}"/>
              </a:ext>
            </a:extLst>
          </p:cNvPr>
          <p:cNvSpPr>
            <a:spLocks noGrp="1"/>
          </p:cNvSpPr>
          <p:nvPr>
            <p:ph idx="1"/>
          </p:nvPr>
        </p:nvSpPr>
        <p:spPr/>
        <p:txBody>
          <a:bodyPr/>
          <a:lstStyle/>
          <a:p>
            <a:r>
              <a:rPr lang="en-US" dirty="0"/>
              <a:t>Dominos</a:t>
            </a:r>
          </a:p>
          <a:p>
            <a:r>
              <a:rPr lang="en-US" dirty="0"/>
              <a:t>Magnets</a:t>
            </a:r>
          </a:p>
          <a:p>
            <a:r>
              <a:rPr lang="en-US" dirty="0"/>
              <a:t>Chess</a:t>
            </a:r>
          </a:p>
          <a:p>
            <a:endParaRPr lang="en-US" dirty="0"/>
          </a:p>
        </p:txBody>
      </p:sp>
    </p:spTree>
    <p:extLst>
      <p:ext uri="{BB962C8B-B14F-4D97-AF65-F5344CB8AC3E}">
        <p14:creationId xmlns:p14="http://schemas.microsoft.com/office/powerpoint/2010/main" val="337245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FB97-DDBB-3801-BCCA-BA7AB5AE371D}"/>
              </a:ext>
            </a:extLst>
          </p:cNvPr>
          <p:cNvSpPr>
            <a:spLocks noGrp="1"/>
          </p:cNvSpPr>
          <p:nvPr>
            <p:ph type="title"/>
          </p:nvPr>
        </p:nvSpPr>
        <p:spPr>
          <a:xfrm>
            <a:off x="838200" y="365125"/>
            <a:ext cx="10515600" cy="1325563"/>
          </a:xfrm>
        </p:spPr>
        <p:txBody>
          <a:bodyPr anchor="ctr">
            <a:normAutofit/>
          </a:bodyPr>
          <a:lstStyle/>
          <a:p>
            <a:r>
              <a:rPr lang="en-US" dirty="0"/>
              <a:t>Five conditions of collective impact</a:t>
            </a:r>
          </a:p>
        </p:txBody>
      </p:sp>
      <p:graphicFrame>
        <p:nvGraphicFramePr>
          <p:cNvPr id="6" name="Content Placeholder 2">
            <a:extLst>
              <a:ext uri="{FF2B5EF4-FFF2-40B4-BE49-F238E27FC236}">
                <a16:creationId xmlns:a16="http://schemas.microsoft.com/office/drawing/2014/main" id="{876B5A26-D346-F514-8AE5-3716990B3023}"/>
              </a:ext>
            </a:extLst>
          </p:cNvPr>
          <p:cNvGraphicFramePr>
            <a:graphicFrameLocks noGrp="1"/>
          </p:cNvGraphicFramePr>
          <p:nvPr>
            <p:ph idx="1"/>
            <p:extLst>
              <p:ext uri="{D42A27DB-BD31-4B8C-83A1-F6EECF244321}">
                <p14:modId xmlns:p14="http://schemas.microsoft.com/office/powerpoint/2010/main" val="168897612"/>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10B2C3A-B7B6-99F3-EF80-6FFA2F402771}"/>
              </a:ext>
            </a:extLst>
          </p:cNvPr>
          <p:cNvSpPr txBox="1"/>
          <p:nvPr/>
        </p:nvSpPr>
        <p:spPr>
          <a:xfrm>
            <a:off x="3524436" y="5486400"/>
            <a:ext cx="6042672" cy="369332"/>
          </a:xfrm>
          <a:prstGeom prst="rect">
            <a:avLst/>
          </a:prstGeom>
          <a:noFill/>
        </p:spPr>
        <p:txBody>
          <a:bodyPr wrap="square" rtlCol="0">
            <a:spAutoFit/>
          </a:bodyPr>
          <a:lstStyle/>
          <a:p>
            <a:r>
              <a:rPr lang="en-US" dirty="0"/>
              <a:t>Isolated impact                                             collective impact</a:t>
            </a:r>
          </a:p>
        </p:txBody>
      </p:sp>
      <p:sp>
        <p:nvSpPr>
          <p:cNvPr id="7" name="Arrow: Right 6">
            <a:extLst>
              <a:ext uri="{FF2B5EF4-FFF2-40B4-BE49-F238E27FC236}">
                <a16:creationId xmlns:a16="http://schemas.microsoft.com/office/drawing/2014/main" id="{C4CC3D4D-1556-284D-EBB9-B675DFFA58F1}"/>
              </a:ext>
            </a:extLst>
          </p:cNvPr>
          <p:cNvSpPr/>
          <p:nvPr/>
        </p:nvSpPr>
        <p:spPr>
          <a:xfrm>
            <a:off x="5984240" y="541184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91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B453-21EA-3F9E-9A24-1509E03756D1}"/>
              </a:ext>
            </a:extLst>
          </p:cNvPr>
          <p:cNvSpPr>
            <a:spLocks noGrp="1"/>
          </p:cNvSpPr>
          <p:nvPr>
            <p:ph type="title"/>
          </p:nvPr>
        </p:nvSpPr>
        <p:spPr>
          <a:xfrm>
            <a:off x="838200" y="125428"/>
            <a:ext cx="10515600" cy="1325563"/>
          </a:xfrm>
        </p:spPr>
        <p:txBody>
          <a:bodyPr/>
          <a:lstStyle/>
          <a:p>
            <a:r>
              <a:rPr lang="en-US" dirty="0"/>
              <a:t>Collective Activities</a:t>
            </a:r>
          </a:p>
        </p:txBody>
      </p:sp>
      <p:sp>
        <p:nvSpPr>
          <p:cNvPr id="4" name="Content Placeholder 3">
            <a:extLst>
              <a:ext uri="{FF2B5EF4-FFF2-40B4-BE49-F238E27FC236}">
                <a16:creationId xmlns:a16="http://schemas.microsoft.com/office/drawing/2014/main" id="{84423C78-C457-AA24-C9F8-092F4F222E1E}"/>
              </a:ext>
            </a:extLst>
          </p:cNvPr>
          <p:cNvSpPr>
            <a:spLocks noGrp="1"/>
          </p:cNvSpPr>
          <p:nvPr>
            <p:ph idx="1"/>
          </p:nvPr>
        </p:nvSpPr>
        <p:spPr>
          <a:xfrm>
            <a:off x="838200" y="1349406"/>
            <a:ext cx="10515600" cy="5291091"/>
          </a:xfrm>
        </p:spPr>
        <p:txBody>
          <a:bodyPr>
            <a:normAutofit fontScale="70000" lnSpcReduction="20000"/>
          </a:bodyPr>
          <a:lstStyle/>
          <a:p>
            <a:r>
              <a:rPr lang="en-US" dirty="0"/>
              <a:t>Displays</a:t>
            </a:r>
          </a:p>
          <a:p>
            <a:pPr lvl="1"/>
            <a:r>
              <a:rPr lang="en-US" dirty="0"/>
              <a:t>Radon/Domestic Violence/Art/Human Body/CDC Museum</a:t>
            </a:r>
          </a:p>
          <a:p>
            <a:r>
              <a:rPr lang="en-US" dirty="0"/>
              <a:t>History</a:t>
            </a:r>
          </a:p>
          <a:p>
            <a:pPr lvl="1"/>
            <a:r>
              <a:rPr lang="en-US" dirty="0"/>
              <a:t> At our IPHA meeting we covered the history of Starved Rock and the Radium Girls of Ottawa, Illinois- reflected on the inequities, the food disparities, power struggles, cultural differences, violence</a:t>
            </a:r>
          </a:p>
          <a:p>
            <a:r>
              <a:rPr lang="en-US" dirty="0"/>
              <a:t>Photovoice activities</a:t>
            </a:r>
          </a:p>
          <a:p>
            <a:r>
              <a:rPr lang="en-US" dirty="0"/>
              <a:t>Storytelling production</a:t>
            </a:r>
          </a:p>
          <a:p>
            <a:r>
              <a:rPr lang="en-US" dirty="0"/>
              <a:t>Podcast development</a:t>
            </a:r>
          </a:p>
          <a:p>
            <a:r>
              <a:rPr lang="en-US" dirty="0"/>
              <a:t>Marketing tools to educate (developing post cards, flyers, podcasts, videos, etc.)</a:t>
            </a:r>
          </a:p>
          <a:p>
            <a:r>
              <a:rPr lang="en-US" dirty="0"/>
              <a:t>Data searches</a:t>
            </a:r>
          </a:p>
          <a:p>
            <a:r>
              <a:rPr lang="en-US" dirty="0"/>
              <a:t>Space for meetings</a:t>
            </a:r>
          </a:p>
          <a:p>
            <a:r>
              <a:rPr lang="en-US" dirty="0"/>
              <a:t>Be a resource for outreach event items</a:t>
            </a:r>
          </a:p>
          <a:p>
            <a:pPr lvl="1"/>
            <a:r>
              <a:rPr lang="en-US" dirty="0"/>
              <a:t>Models</a:t>
            </a:r>
          </a:p>
          <a:p>
            <a:pPr lvl="1"/>
            <a:r>
              <a:rPr lang="en-US" dirty="0"/>
              <a:t>Laptops</a:t>
            </a:r>
          </a:p>
          <a:p>
            <a:pPr lvl="1"/>
            <a:r>
              <a:rPr lang="en-US" dirty="0"/>
              <a:t>Displays</a:t>
            </a:r>
          </a:p>
          <a:p>
            <a:r>
              <a:rPr lang="en-US" dirty="0"/>
              <a:t>Host celebrations/events/photography showcases (highlighting students’ research, games, etc.)</a:t>
            </a:r>
          </a:p>
          <a:p>
            <a:pPr lvl="2"/>
            <a:r>
              <a:rPr lang="en-US" sz="2800" dirty="0"/>
              <a:t>Be involved with the interest groups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0339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29F-3BD1-9163-8585-9292B75342B4}"/>
              </a:ext>
            </a:extLst>
          </p:cNvPr>
          <p:cNvSpPr>
            <a:spLocks noGrp="1"/>
          </p:cNvSpPr>
          <p:nvPr>
            <p:ph type="title"/>
          </p:nvPr>
        </p:nvSpPr>
        <p:spPr>
          <a:xfrm>
            <a:off x="838200" y="365125"/>
            <a:ext cx="10515600" cy="1325563"/>
          </a:xfrm>
        </p:spPr>
        <p:txBody>
          <a:bodyPr anchor="ctr">
            <a:normAutofit/>
          </a:bodyPr>
          <a:lstStyle/>
          <a:p>
            <a:r>
              <a:rPr lang="en-US" dirty="0"/>
              <a:t>IPHA</a:t>
            </a:r>
          </a:p>
        </p:txBody>
      </p:sp>
      <p:sp>
        <p:nvSpPr>
          <p:cNvPr id="4" name="Content Placeholder 3">
            <a:extLst>
              <a:ext uri="{FF2B5EF4-FFF2-40B4-BE49-F238E27FC236}">
                <a16:creationId xmlns:a16="http://schemas.microsoft.com/office/drawing/2014/main" id="{20546929-16CD-B7FE-EF74-E73D693B0772}"/>
              </a:ext>
            </a:extLst>
          </p:cNvPr>
          <p:cNvSpPr>
            <a:spLocks noGrp="1"/>
          </p:cNvSpPr>
          <p:nvPr>
            <p:ph idx="1"/>
          </p:nvPr>
        </p:nvSpPr>
        <p:spPr/>
        <p:txBody>
          <a:bodyPr/>
          <a:lstStyle/>
          <a:p>
            <a:pPr marL="0" indent="0">
              <a:buNone/>
            </a:pPr>
            <a:r>
              <a:rPr lang="en-US" b="0" i="0" dirty="0">
                <a:solidFill>
                  <a:srgbClr val="6A6A6A"/>
                </a:solidFill>
                <a:effectLst/>
                <a:latin typeface="Poppins" panose="00000500000000000000" pitchFamily="2" charset="0"/>
              </a:rPr>
              <a:t>Established in 1940, the Illinois Public Health Association is the oldest and largest public health association in the State of Illinois. As one of the largest affiliates of the American Public Health Association, IPHA is widely recognized as a leader in the field of public health advocacy, health education and public health programming.</a:t>
            </a:r>
            <a:endParaRPr lang="en-US" dirty="0"/>
          </a:p>
        </p:txBody>
      </p:sp>
    </p:spTree>
    <p:custDataLst>
      <p:tags r:id="rId1"/>
    </p:custDataLst>
    <p:extLst>
      <p:ext uri="{BB962C8B-B14F-4D97-AF65-F5344CB8AC3E}">
        <p14:creationId xmlns:p14="http://schemas.microsoft.com/office/powerpoint/2010/main" val="181029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B453-21EA-3F9E-9A24-1509E03756D1}"/>
              </a:ext>
            </a:extLst>
          </p:cNvPr>
          <p:cNvSpPr>
            <a:spLocks noGrp="1"/>
          </p:cNvSpPr>
          <p:nvPr>
            <p:ph type="title"/>
          </p:nvPr>
        </p:nvSpPr>
        <p:spPr>
          <a:xfrm>
            <a:off x="609691" y="257491"/>
            <a:ext cx="4176095" cy="1600200"/>
          </a:xfrm>
        </p:spPr>
        <p:txBody>
          <a:bodyPr anchor="b">
            <a:normAutofit/>
          </a:bodyPr>
          <a:lstStyle/>
          <a:p>
            <a:r>
              <a:rPr lang="en-US" dirty="0"/>
              <a:t>Collective Partnerships</a:t>
            </a:r>
          </a:p>
        </p:txBody>
      </p:sp>
      <p:sp>
        <p:nvSpPr>
          <p:cNvPr id="4" name="Content Placeholder 3">
            <a:extLst>
              <a:ext uri="{FF2B5EF4-FFF2-40B4-BE49-F238E27FC236}">
                <a16:creationId xmlns:a16="http://schemas.microsoft.com/office/drawing/2014/main" id="{84423C78-C457-AA24-C9F8-092F4F222E1E}"/>
              </a:ext>
            </a:extLst>
          </p:cNvPr>
          <p:cNvSpPr>
            <a:spLocks noGrp="1"/>
          </p:cNvSpPr>
          <p:nvPr>
            <p:ph type="body" sz="half" idx="2"/>
          </p:nvPr>
        </p:nvSpPr>
        <p:spPr>
          <a:xfrm>
            <a:off x="839788" y="2057400"/>
            <a:ext cx="3932237" cy="3811588"/>
          </a:xfrm>
        </p:spPr>
        <p:txBody>
          <a:bodyPr>
            <a:normAutofit/>
          </a:bodyPr>
          <a:lstStyle/>
          <a:p>
            <a:endParaRPr lang="en-US" dirty="0"/>
          </a:p>
          <a:p>
            <a:pPr lvl="1"/>
            <a:endParaRPr lang="en-US" sz="1600" dirty="0"/>
          </a:p>
          <a:p>
            <a:pPr lvl="1"/>
            <a:endParaRPr lang="en-US" sz="1600" dirty="0"/>
          </a:p>
          <a:p>
            <a:pPr lvl="1"/>
            <a:endParaRPr lang="en-US" sz="1600" dirty="0"/>
          </a:p>
        </p:txBody>
      </p:sp>
      <p:graphicFrame>
        <p:nvGraphicFramePr>
          <p:cNvPr id="6" name="Content Placeholder 2">
            <a:extLst>
              <a:ext uri="{FF2B5EF4-FFF2-40B4-BE49-F238E27FC236}">
                <a16:creationId xmlns:a16="http://schemas.microsoft.com/office/drawing/2014/main" id="{9F19FB43-4643-F550-3E5E-8CBEF8014C42}"/>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ands forming circle">
            <a:extLst>
              <a:ext uri="{FF2B5EF4-FFF2-40B4-BE49-F238E27FC236}">
                <a16:creationId xmlns:a16="http://schemas.microsoft.com/office/drawing/2014/main" id="{2C4D8F25-4F21-6723-5300-F2EDF6CA60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98358" y="2354660"/>
            <a:ext cx="4398759" cy="3217067"/>
          </a:xfrm>
          <a:prstGeom prst="rect">
            <a:avLst/>
          </a:prstGeom>
        </p:spPr>
      </p:pic>
    </p:spTree>
    <p:extLst>
      <p:ext uri="{BB962C8B-B14F-4D97-AF65-F5344CB8AC3E}">
        <p14:creationId xmlns:p14="http://schemas.microsoft.com/office/powerpoint/2010/main" val="11183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57C7C0B-BA8B-4374-0CD3-F68BEB32438F}"/>
              </a:ext>
            </a:extLst>
          </p:cNvPr>
          <p:cNvSpPr>
            <a:spLocks noGrp="1"/>
          </p:cNvSpPr>
          <p:nvPr>
            <p:ph type="title"/>
          </p:nvPr>
        </p:nvSpPr>
        <p:spPr>
          <a:xfrm>
            <a:off x="838200" y="365125"/>
            <a:ext cx="10515600" cy="1325563"/>
          </a:xfrm>
        </p:spPr>
        <p:txBody>
          <a:bodyPr/>
          <a:lstStyle/>
          <a:p>
            <a:r>
              <a:rPr lang="en-US" dirty="0"/>
              <a:t>Thoughts/Questions</a:t>
            </a:r>
          </a:p>
        </p:txBody>
      </p:sp>
      <p:pic>
        <p:nvPicPr>
          <p:cNvPr id="6" name="Content Placeholder 5" descr="Ladder and cloud">
            <a:extLst>
              <a:ext uri="{FF2B5EF4-FFF2-40B4-BE49-F238E27FC236}">
                <a16:creationId xmlns:a16="http://schemas.microsoft.com/office/drawing/2014/main" id="{98043785-C7E7-7247-BB81-69EE32998A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799" b="50821"/>
          <a:stretch/>
        </p:blipFill>
        <p:spPr>
          <a:xfrm>
            <a:off x="838200" y="1825625"/>
            <a:ext cx="10515600" cy="4351338"/>
          </a:xfrm>
          <a:noFill/>
        </p:spPr>
      </p:pic>
    </p:spTree>
    <p:extLst>
      <p:ext uri="{BB962C8B-B14F-4D97-AF65-F5344CB8AC3E}">
        <p14:creationId xmlns:p14="http://schemas.microsoft.com/office/powerpoint/2010/main" val="112722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FA56-6884-B2A3-6D68-F221E571BDCF}"/>
              </a:ext>
            </a:extLst>
          </p:cNvPr>
          <p:cNvSpPr>
            <a:spLocks noGrp="1"/>
          </p:cNvSpPr>
          <p:nvPr>
            <p:ph type="title"/>
          </p:nvPr>
        </p:nvSpPr>
        <p:spPr>
          <a:xfrm>
            <a:off x="838200" y="365125"/>
            <a:ext cx="10515600" cy="1325563"/>
          </a:xfrm>
        </p:spPr>
        <p:txBody>
          <a:bodyPr anchor="ct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DB590A86-B85D-7578-908A-B83EACFF1B42}"/>
              </a:ext>
            </a:extLst>
          </p:cNvPr>
          <p:cNvGraphicFramePr>
            <a:graphicFrameLocks noGrp="1"/>
          </p:cNvGraphicFramePr>
          <p:nvPr>
            <p:ph idx="1"/>
            <p:extLst>
              <p:ext uri="{D42A27DB-BD31-4B8C-83A1-F6EECF244321}">
                <p14:modId xmlns:p14="http://schemas.microsoft.com/office/powerpoint/2010/main" val="3709700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26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0B81-4D43-B9FD-4175-2E9BCDAA1E1F}"/>
              </a:ext>
            </a:extLst>
          </p:cNvPr>
          <p:cNvSpPr>
            <a:spLocks noGrp="1"/>
          </p:cNvSpPr>
          <p:nvPr>
            <p:ph type="title"/>
          </p:nvPr>
        </p:nvSpPr>
        <p:spPr>
          <a:xfrm>
            <a:off x="838200" y="365125"/>
            <a:ext cx="10515600" cy="1325563"/>
          </a:xfrm>
        </p:spPr>
        <p:txBody>
          <a:bodyPr anchor="ctr">
            <a:normAutofit/>
          </a:bodyPr>
          <a:lstStyle/>
          <a:p>
            <a:r>
              <a:rPr lang="en-US" dirty="0"/>
              <a:t>Who Are you? Who Am I?</a:t>
            </a:r>
          </a:p>
        </p:txBody>
      </p:sp>
      <p:pic>
        <p:nvPicPr>
          <p:cNvPr id="5" name="Content Placeholder 4" descr="Cows eating from trough">
            <a:extLst>
              <a:ext uri="{FF2B5EF4-FFF2-40B4-BE49-F238E27FC236}">
                <a16:creationId xmlns:a16="http://schemas.microsoft.com/office/drawing/2014/main" id="{AC6ED25C-6275-6B44-EEB4-FE3E151F29C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361" b="23647"/>
          <a:stretch/>
        </p:blipFill>
        <p:spPr>
          <a:xfrm>
            <a:off x="838200" y="1825625"/>
            <a:ext cx="10515600" cy="4351338"/>
          </a:xfrm>
          <a:noFill/>
        </p:spPr>
      </p:pic>
    </p:spTree>
    <p:extLst>
      <p:ext uri="{BB962C8B-B14F-4D97-AF65-F5344CB8AC3E}">
        <p14:creationId xmlns:p14="http://schemas.microsoft.com/office/powerpoint/2010/main" val="267630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per head with rainbow gears">
            <a:extLst>
              <a:ext uri="{FF2B5EF4-FFF2-40B4-BE49-F238E27FC236}">
                <a16:creationId xmlns:a16="http://schemas.microsoft.com/office/drawing/2014/main" id="{9EA61B73-F0A2-7DFD-D818-D5BBCCBCA6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9814" y="319088"/>
            <a:ext cx="4364723" cy="6538912"/>
          </a:xfrm>
          <a:noFill/>
        </p:spPr>
      </p:pic>
      <p:pic>
        <p:nvPicPr>
          <p:cNvPr id="7" name="Picture 6" descr="Giraffe's head coming out of clouds">
            <a:extLst>
              <a:ext uri="{FF2B5EF4-FFF2-40B4-BE49-F238E27FC236}">
                <a16:creationId xmlns:a16="http://schemas.microsoft.com/office/drawing/2014/main" id="{8C5ADF09-A1F9-0515-66E2-F8DBABF8A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63" y="250825"/>
            <a:ext cx="5282971" cy="3518535"/>
          </a:xfrm>
          <a:prstGeom prst="rect">
            <a:avLst/>
          </a:prstGeom>
        </p:spPr>
      </p:pic>
      <p:pic>
        <p:nvPicPr>
          <p:cNvPr id="9" name="Picture 8" descr="Cat peering over table">
            <a:extLst>
              <a:ext uri="{FF2B5EF4-FFF2-40B4-BE49-F238E27FC236}">
                <a16:creationId xmlns:a16="http://schemas.microsoft.com/office/drawing/2014/main" id="{9DE19E24-9F03-D095-1360-37E1239B2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63" y="3769360"/>
            <a:ext cx="5282971" cy="3169920"/>
          </a:xfrm>
          <a:prstGeom prst="rect">
            <a:avLst/>
          </a:prstGeom>
        </p:spPr>
      </p:pic>
    </p:spTree>
    <p:extLst>
      <p:ext uri="{BB962C8B-B14F-4D97-AF65-F5344CB8AC3E}">
        <p14:creationId xmlns:p14="http://schemas.microsoft.com/office/powerpoint/2010/main" val="60219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edge maze">
            <a:extLst>
              <a:ext uri="{FF2B5EF4-FFF2-40B4-BE49-F238E27FC236}">
                <a16:creationId xmlns:a16="http://schemas.microsoft.com/office/drawing/2014/main" id="{889978C7-5EF0-CF67-643A-F46891E3FA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23" r="1" b="10956"/>
          <a:stretch/>
        </p:blipFill>
        <p:spPr>
          <a:xfrm>
            <a:off x="938213" y="68263"/>
            <a:ext cx="11133137" cy="6538912"/>
          </a:xfrm>
          <a:noFill/>
        </p:spPr>
      </p:pic>
    </p:spTree>
    <p:extLst>
      <p:ext uri="{BB962C8B-B14F-4D97-AF65-F5344CB8AC3E}">
        <p14:creationId xmlns:p14="http://schemas.microsoft.com/office/powerpoint/2010/main" val="185891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FA56-6884-B2A3-6D68-F221E571BDCF}"/>
              </a:ext>
            </a:extLst>
          </p:cNvPr>
          <p:cNvSpPr>
            <a:spLocks noGrp="1"/>
          </p:cNvSpPr>
          <p:nvPr>
            <p:ph type="title"/>
          </p:nvPr>
        </p:nvSpPr>
        <p:spPr>
          <a:xfrm>
            <a:off x="836720" y="361156"/>
            <a:ext cx="10515600" cy="1325563"/>
          </a:xfrm>
        </p:spPr>
        <p:txBody>
          <a:bodyPr anchor="ctr">
            <a:normAutofit/>
          </a:bodyPr>
          <a:lstStyle/>
          <a:p>
            <a:r>
              <a:rPr lang="en-US" dirty="0"/>
              <a:t>Objective</a:t>
            </a:r>
          </a:p>
        </p:txBody>
      </p:sp>
      <p:graphicFrame>
        <p:nvGraphicFramePr>
          <p:cNvPr id="5" name="Content Placeholder 2">
            <a:extLst>
              <a:ext uri="{FF2B5EF4-FFF2-40B4-BE49-F238E27FC236}">
                <a16:creationId xmlns:a16="http://schemas.microsoft.com/office/drawing/2014/main" id="{DB590A86-B85D-7578-908A-B83EACFF1B4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6F2777-63FC-8D4B-FAF7-062C0D66BC51}"/>
              </a:ext>
            </a:extLst>
          </p:cNvPr>
          <p:cNvSpPr txBox="1"/>
          <p:nvPr/>
        </p:nvSpPr>
        <p:spPr>
          <a:xfrm>
            <a:off x="836720" y="3354333"/>
            <a:ext cx="10515600" cy="1151878"/>
          </a:xfrm>
          <a:prstGeom prst="rect">
            <a:avLst/>
          </a:prstGeom>
          <a:solidFill>
            <a:schemeClr val="tx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056E3FE-D0CF-C3EA-E4F2-F935E0C53446}"/>
              </a:ext>
            </a:extLst>
          </p:cNvPr>
          <p:cNvSpPr txBox="1"/>
          <p:nvPr/>
        </p:nvSpPr>
        <p:spPr>
          <a:xfrm>
            <a:off x="836720" y="4883041"/>
            <a:ext cx="10515600" cy="1151878"/>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E842B157-E490-C08B-67BC-C300485095D6}"/>
              </a:ext>
            </a:extLst>
          </p:cNvPr>
          <p:cNvSpPr txBox="1"/>
          <p:nvPr/>
        </p:nvSpPr>
        <p:spPr>
          <a:xfrm>
            <a:off x="659876" y="3157979"/>
            <a:ext cx="11001081" cy="33388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4646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D9AD-EADD-5286-E67E-BC60D0D9538A}"/>
              </a:ext>
            </a:extLst>
          </p:cNvPr>
          <p:cNvSpPr>
            <a:spLocks noGrp="1"/>
          </p:cNvSpPr>
          <p:nvPr>
            <p:ph type="title"/>
          </p:nvPr>
        </p:nvSpPr>
        <p:spPr/>
        <p:txBody>
          <a:bodyPr/>
          <a:lstStyle/>
          <a:p>
            <a:r>
              <a:rPr lang="en-US" dirty="0"/>
              <a:t>Which game describes how you feel about your knowledge about public health?</a:t>
            </a:r>
          </a:p>
        </p:txBody>
      </p:sp>
      <p:sp>
        <p:nvSpPr>
          <p:cNvPr id="3" name="Content Placeholder 2">
            <a:extLst>
              <a:ext uri="{FF2B5EF4-FFF2-40B4-BE49-F238E27FC236}">
                <a16:creationId xmlns:a16="http://schemas.microsoft.com/office/drawing/2014/main" id="{97F5B36B-BACB-AB45-4008-26F487E6C7B8}"/>
              </a:ext>
            </a:extLst>
          </p:cNvPr>
          <p:cNvSpPr>
            <a:spLocks noGrp="1"/>
          </p:cNvSpPr>
          <p:nvPr>
            <p:ph idx="1"/>
          </p:nvPr>
        </p:nvSpPr>
        <p:spPr/>
        <p:txBody>
          <a:bodyPr/>
          <a:lstStyle/>
          <a:p>
            <a:r>
              <a:rPr lang="en-US" dirty="0"/>
              <a:t>Trouble</a:t>
            </a:r>
          </a:p>
          <a:p>
            <a:r>
              <a:rPr lang="en-US" dirty="0"/>
              <a:t>Yahtzee</a:t>
            </a:r>
          </a:p>
          <a:p>
            <a:r>
              <a:rPr lang="en-US" dirty="0"/>
              <a:t>Clue</a:t>
            </a:r>
          </a:p>
          <a:p>
            <a:endParaRPr lang="en-US" dirty="0"/>
          </a:p>
        </p:txBody>
      </p:sp>
    </p:spTree>
    <p:extLst>
      <p:ext uri="{BB962C8B-B14F-4D97-AF65-F5344CB8AC3E}">
        <p14:creationId xmlns:p14="http://schemas.microsoft.com/office/powerpoint/2010/main" val="296914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73252B-4B9B-B06B-EA3E-969DBE60F340}"/>
              </a:ext>
            </a:extLst>
          </p:cNvPr>
          <p:cNvPicPr>
            <a:picLocks noGrp="1" noChangeAspect="1"/>
          </p:cNvPicPr>
          <p:nvPr>
            <p:ph idx="1"/>
          </p:nvPr>
        </p:nvPicPr>
        <p:blipFill>
          <a:blip r:embed="rId2"/>
          <a:stretch>
            <a:fillRect/>
          </a:stretch>
        </p:blipFill>
        <p:spPr>
          <a:xfrm>
            <a:off x="938213" y="749265"/>
            <a:ext cx="11133137" cy="5176907"/>
          </a:xfrm>
          <a:noFill/>
        </p:spPr>
      </p:pic>
      <p:sp>
        <p:nvSpPr>
          <p:cNvPr id="9" name="TextBox 8">
            <a:extLst>
              <a:ext uri="{FF2B5EF4-FFF2-40B4-BE49-F238E27FC236}">
                <a16:creationId xmlns:a16="http://schemas.microsoft.com/office/drawing/2014/main" id="{943655EB-D40D-53CE-42D4-21977871886A}"/>
              </a:ext>
            </a:extLst>
          </p:cNvPr>
          <p:cNvSpPr txBox="1"/>
          <p:nvPr/>
        </p:nvSpPr>
        <p:spPr>
          <a:xfrm>
            <a:off x="5541885" y="5926172"/>
            <a:ext cx="6094520" cy="646331"/>
          </a:xfrm>
          <a:prstGeom prst="rect">
            <a:avLst/>
          </a:prstGeom>
          <a:noFill/>
        </p:spPr>
        <p:txBody>
          <a:bodyPr wrap="square">
            <a:spAutoFit/>
          </a:bodyPr>
          <a:lstStyle/>
          <a:p>
            <a:r>
              <a:rPr lang="en-US" dirty="0">
                <a:hlinkClick r:id="rId3">
                  <a:extLst>
                    <a:ext uri="{A12FA001-AC4F-418D-AE19-62706E023703}">
                      <ahyp:hlinkClr xmlns:ahyp="http://schemas.microsoft.com/office/drawing/2018/hyperlinkcolor" val="tx"/>
                    </a:ext>
                  </a:extLst>
                </a:hlinkClick>
              </a:rPr>
              <a:t>Public Health 3.0: A Call to Action for Public Health to Meet</a:t>
            </a:r>
          </a:p>
          <a:p>
            <a:r>
              <a:rPr lang="en-US" dirty="0">
                <a:hlinkClick r:id="rId3">
                  <a:extLst>
                    <a:ext uri="{A12FA001-AC4F-418D-AE19-62706E023703}">
                      <ahyp:hlinkClr xmlns:ahyp="http://schemas.microsoft.com/office/drawing/2018/hyperlinkcolor" val="tx"/>
                    </a:ext>
                  </a:extLst>
                </a:hlinkClick>
              </a:rPr>
              <a:t> the Challenges of the 21st Century (cdc.gov)</a:t>
            </a:r>
            <a:endParaRPr lang="en-US" dirty="0"/>
          </a:p>
        </p:txBody>
      </p:sp>
    </p:spTree>
    <p:extLst>
      <p:ext uri="{BB962C8B-B14F-4D97-AF65-F5344CB8AC3E}">
        <p14:creationId xmlns:p14="http://schemas.microsoft.com/office/powerpoint/2010/main" val="4218893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PHA Main Theme PPT">
  <a:themeElements>
    <a:clrScheme name="IPHA Logo Colors">
      <a:dk1>
        <a:sysClr val="windowText" lastClr="000000"/>
      </a:dk1>
      <a:lt1>
        <a:sysClr val="window" lastClr="FFFFFF"/>
      </a:lt1>
      <a:dk2>
        <a:srgbClr val="44546A"/>
      </a:dk2>
      <a:lt2>
        <a:srgbClr val="E7E6E6"/>
      </a:lt2>
      <a:accent1>
        <a:srgbClr val="001ECD"/>
      </a:accent1>
      <a:accent2>
        <a:srgbClr val="CA001C"/>
      </a:accent2>
      <a:accent3>
        <a:srgbClr val="49FFAA"/>
      </a:accent3>
      <a:accent4>
        <a:srgbClr val="FCB203"/>
      </a:accent4>
      <a:accent5>
        <a:srgbClr val="63FE00"/>
      </a:accent5>
      <a:accent6>
        <a:srgbClr val="FFFFFF"/>
      </a:accent6>
      <a:hlink>
        <a:srgbClr val="FFFFFF"/>
      </a:hlink>
      <a:folHlink>
        <a:srgbClr val="FFFF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HA Main Theme PPT" id="{431350FA-8CB8-43DA-81A8-3C176FE1C070}" vid="{4902DC1D-4210-46C1-B948-CA1F3A09B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IPHA Main Theme PPT</Template>
  <TotalTime>214</TotalTime>
  <Words>720</Words>
  <Application>Microsoft Office PowerPoint</Application>
  <PresentationFormat>Widescreen</PresentationFormat>
  <Paragraphs>98</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Open Sans</vt:lpstr>
      <vt:lpstr>Poppins</vt:lpstr>
      <vt:lpstr>IPHA Main Theme PPT</vt:lpstr>
      <vt:lpstr>Health Scientists, Libraries and Public Health: Partnerships for Community Health </vt:lpstr>
      <vt:lpstr>IPHA</vt:lpstr>
      <vt:lpstr>Objectives</vt:lpstr>
      <vt:lpstr>Who Are you? Who Am I?</vt:lpstr>
      <vt:lpstr>PowerPoint Presentation</vt:lpstr>
      <vt:lpstr>PowerPoint Presentation</vt:lpstr>
      <vt:lpstr>Objective</vt:lpstr>
      <vt:lpstr>Which game describes how you feel about your knowledge about public health?</vt:lpstr>
      <vt:lpstr>PowerPoint Presentation</vt:lpstr>
      <vt:lpstr>PowerPoint Presentation</vt:lpstr>
      <vt:lpstr>3.0 goals</vt:lpstr>
      <vt:lpstr>Objective</vt:lpstr>
      <vt:lpstr>Which game describes how you feel about your current work in public health?</vt:lpstr>
      <vt:lpstr>Themes in Public Health</vt:lpstr>
      <vt:lpstr>PowerPoint Presentation</vt:lpstr>
      <vt:lpstr>Objective</vt:lpstr>
      <vt:lpstr>Which game describes your strategic partnerships in place already?</vt:lpstr>
      <vt:lpstr>Five conditions of collective impact</vt:lpstr>
      <vt:lpstr>Collective Activities</vt:lpstr>
      <vt:lpstr>Collective Partnerships</vt:lpstr>
      <vt:lpstr>Thoughts/Questions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Walden</dc:creator>
  <cp:lastModifiedBy>tsmithconsulting1@gmail.com</cp:lastModifiedBy>
  <cp:revision>15</cp:revision>
  <dcterms:created xsi:type="dcterms:W3CDTF">2021-10-07T17:31:14Z</dcterms:created>
  <dcterms:modified xsi:type="dcterms:W3CDTF">2023-09-20T00:19:44Z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80CE1ED4-B7D3-427A-89F4-E77C8F6CA890</vt:lpwstr>
  </property>
  <property fmtid="{D5CDD505-2E9C-101B-9397-08002B2CF9AE}" pid="3" name="ArticulatePath">
    <vt:lpwstr>IPHA Transparent Presentation Deck</vt:lpwstr>
  </property>
</Properties>
</file>