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03" r:id="rId5"/>
    <p:sldId id="388" r:id="rId6"/>
    <p:sldId id="330" r:id="rId7"/>
    <p:sldId id="331" r:id="rId8"/>
    <p:sldId id="3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Success of Tales &amp; Travel Program</a:t>
            </a:r>
          </a:p>
        </c:rich>
      </c:tx>
      <c:layout>
        <c:manualLayout>
          <c:xMode val="edge"/>
          <c:yMode val="edge"/>
          <c:x val="8.5481219408384768E-2"/>
          <c:y val="5.9360730593607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15-4472-ACFE-961890BF277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15-4472-ACFE-961890BF277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15-4472-ACFE-961890BF277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Sheet1!$A$35:$A$37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No response</c:v>
                </c:pt>
              </c:strCache>
            </c:strRef>
          </c:cat>
          <c:val>
            <c:numRef>
              <c:f>Sheet1!$B$35:$B$37</c:f>
              <c:numCache>
                <c:formatCode>0%</c:formatCode>
                <c:ptCount val="3"/>
                <c:pt idx="0">
                  <c:v>0.79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15-4472-ACFE-961890BF27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41499458358262"/>
          <c:y val="0.57339193902132102"/>
          <c:w val="0.20885693764630772"/>
          <c:h val="0.368203371970495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65467-13B1-47EC-9D43-3B8A9EA5737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927E-676F-4C21-9E34-42805CB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5B200-F0D7-4794-8AF8-3D354EC34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E20E-DAEA-3336-0711-6B761C683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8BDE1-5FF7-8401-3A14-5F8996014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ED30-9EE0-CB91-C811-7C024640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EFB76-E05F-7593-8933-0DD5CD15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2D8E-B439-DC41-A474-087403C8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EEBD-103B-C7BD-2A00-375CE5CA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DBB2-7BDD-AEB7-383A-410976F7E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A9004-D1B4-7614-DF09-5E049018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F6694-1E81-F808-E542-D7769C9A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F6F7-31C3-9AD3-3A9F-64E501A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D71A3-48E6-0B49-1E9B-5E64ED5D0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BA1CB-69AD-5247-A631-C19961792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764-F57B-54B5-609D-988F5701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255D3-3923-0BA5-C2D7-1776BBE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F3E0-9244-9218-4D85-627A71E4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4D13-ED2A-40DE-9D34-0BBC92A2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1858-D140-0677-DDBE-D94BA85BD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5633-3F16-CBD0-7995-21F2C7A6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418F8-1217-501D-3013-916E1636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74727-90B3-B4E5-B00F-C1469CF9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9630-5A47-4E5E-F53C-19424187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74F9-5FB4-7470-E6F7-FBBBBAA0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9B2E-841D-CCA5-FAAA-571D77E8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BDB7-4A12-1C55-AF5D-5B7D3E4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36060-9E38-7EF2-A639-5534F26A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1C33-B1AB-A7EC-A47C-1F740FF7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9736-94D1-093B-0CFD-29B0369A8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5493-E2B3-04A8-BDED-005D2B42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4BEE3-BEBC-716C-03BC-5315B86B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1EEE7-329B-EB0D-7A90-C1C3AC3B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4C13E-F0E7-DC0A-982A-D7E8FD96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2C6A-5926-B2F1-C6A1-BA8B0F84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6DE1E-B178-030B-9FC1-95E24566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88678-12F7-DF4D-A0C5-50A30CC60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B654-FEDD-CE77-FAE5-D45B7FD57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84D7B-E2A8-BEC8-3F70-E137165FF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2EF8B-2751-D949-FE5E-0AE52414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DB707-CFC4-C722-B885-D8742310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5EE16-5B0A-20CB-D031-17D03C1D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F46D-1799-5CBF-9A1F-53223044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28781-E4CD-4D59-1772-1DC8E0F5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E9987-FEB2-3DAF-4D3D-8C94BC70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42AC3-CC4B-702B-0E47-30139E63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642A4-F04D-284F-342C-6E7C2947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C903E-2F0B-7953-A5BD-69838A73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03FF1-2072-AE06-1927-36491A77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E923-0215-5E98-B2B3-3BE83DA4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B5E1-4889-1ECB-ED0A-68AF9C7F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B9B17-E303-062F-5F69-F7B2C33E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F0D89-E8BF-24ED-5C86-A5688315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17AB-827B-5B9A-8EAF-DE0408EA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A1A0-AAA8-5ED2-3FF0-1370A88B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EAA7-9005-1553-8B65-7161A06E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227B3-04BA-A986-48F9-2FABDF1BC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19FB3-2819-C92F-56A5-ED47CFA6B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0D1AE-E6AA-9001-FCA5-B3E1B4B1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BE73-87A1-8236-74D8-CDCA7279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A1C76-D292-DF56-CF1F-DD41F9D3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24245-5C87-E04C-C581-D4FED0A9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1C5F-F764-7A19-E357-8C03413F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ED72-D53F-18F7-1F80-85AEE429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29ED-83AB-4B0F-A309-055FB651FE7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1534B-A3BB-570A-DC97-ABCD22FE7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E2AF-E981-C8F7-0310-D83B568E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02D9-BE8E-4D11-B170-1B78E956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mbried@comcast.net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44/leader.FTR2.06092001.5" TargetMode="External"/><Relationship Id="rId4" Type="http://schemas.openxmlformats.org/officeDocument/2006/relationships/hyperlink" Target="http://newoldage.blogs.nytimes.com/2010/04/22/many-alzheimers-patients-find-comfort-in-books/?_php=true&amp;_type=blogs&amp;_r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44/leader.FTR2.06092001.5" TargetMode="External"/><Relationship Id="rId2" Type="http://schemas.openxmlformats.org/officeDocument/2006/relationships/hyperlink" Target="https://www.alzheimers.org.uk/about-dementia/treatments/person-centred-car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ingpatient.com/reading-improves-memory-prevent-dementia/" TargetMode="External"/><Relationship Id="rId2" Type="http://schemas.openxmlformats.org/officeDocument/2006/relationships/hyperlink" Target="https://doi.org/10.1044/leader.FTR2.06092001.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s://repository.ifla.org/bitstream/123456789/586/1/ifla-professional-reports-nr-104-en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://talesandtravelmemories.com/wp-content/uploads/2019/03/Tales-and-Travel-Study-Results.pdf" TargetMode="External"/><Relationship Id="rId7" Type="http://schemas.openxmlformats.org/officeDocument/2006/relationships/hyperlink" Target="http://talesandtravelmemories.com/memory-cafes" TargetMode="External"/><Relationship Id="rId2" Type="http://schemas.openxmlformats.org/officeDocument/2006/relationships/hyperlink" Target="http://talesandtravelmemories.com/wp-content/uploads/2019/03/NNLM-Final-Report-and-approva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lesandtravelmemories.com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journals.sagepub.com/doi/10.1177/09610006211065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A1C7B6-4C70-9592-19FF-B3BDDBB37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95184"/>
              </p:ext>
            </p:extLst>
          </p:nvPr>
        </p:nvGraphicFramePr>
        <p:xfrm>
          <a:off x="2951386" y="244446"/>
          <a:ext cx="8491314" cy="636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32918400" imgH="24688800" progId="Acrobat.Document.DC">
                  <p:embed/>
                </p:oleObj>
              </mc:Choice>
              <mc:Fallback>
                <p:oleObj name="Acrobat Document" r:id="rId3" imgW="32918400" imgH="246888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A1C7B6-4C70-9592-19FF-B3BDDBB37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1386" y="244446"/>
                        <a:ext cx="8491314" cy="6369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3F3AF0-F96F-6111-4DEC-389637CC41C6}"/>
              </a:ext>
            </a:extLst>
          </p:cNvPr>
          <p:cNvSpPr txBox="1"/>
          <p:nvPr/>
        </p:nvSpPr>
        <p:spPr>
          <a:xfrm>
            <a:off x="393700" y="1155504"/>
            <a:ext cx="228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HSLI Annual Meeting</a:t>
            </a:r>
          </a:p>
          <a:p>
            <a:pPr algn="ctr"/>
            <a:r>
              <a:rPr lang="en-US" sz="3200" dirty="0"/>
              <a:t>Sept. 22, 2023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Mary Beth Riedner</a:t>
            </a:r>
          </a:p>
          <a:p>
            <a:pPr algn="ctr"/>
            <a:r>
              <a:rPr lang="en-US" dirty="0">
                <a:hlinkClick r:id="rId5"/>
              </a:rPr>
              <a:t>mbried@comcast.net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774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AF092-B9F4-40B4-A8CB-DEC0D6ECC5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686" y="266249"/>
            <a:ext cx="7705814" cy="105744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Can People Living With Dementia still  read?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399AD107-CE95-4F35-83B3-2E8C6E36AF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050258" y="1776734"/>
            <a:ext cx="3718014" cy="269066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14DFF-5FAB-4BC7-A8C0-217024541C08}"/>
              </a:ext>
            </a:extLst>
          </p:cNvPr>
          <p:cNvSpPr txBox="1"/>
          <p:nvPr/>
        </p:nvSpPr>
        <p:spPr>
          <a:xfrm>
            <a:off x="344444" y="1610949"/>
            <a:ext cx="7705814" cy="240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eaLnBrk="0" fontAlgn="base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US" sz="24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Freudenheim</a:t>
            </a:r>
            <a:r>
              <a:rPr lang="en-US" sz="2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Milt. (2010). “Many Alzheimer’s Patients Find Comfort in Books”.  </a:t>
            </a:r>
            <a:r>
              <a:rPr lang="en-US" sz="2400" i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NYTimes.com</a:t>
            </a:r>
            <a:r>
              <a:rPr lang="en-US" sz="2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April 22, 2010.  </a:t>
            </a:r>
            <a:r>
              <a:rPr lang="en-US" sz="2400" u="sng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4"/>
              </a:rPr>
              <a:t>http://newoldage.blogs.nytimes.com/2010/04/22/many-alzheimers-patients-find-comfort-in-books/?_php=true&amp;_type=blogs&amp;_r=0</a:t>
            </a:r>
            <a:endParaRPr lang="en-US" sz="2400" u="sng" kern="1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eaLnBrk="0" fontAlgn="base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C2BCD-02D0-C723-A446-ECEF0FB1E095}"/>
              </a:ext>
            </a:extLst>
          </p:cNvPr>
          <p:cNvSpPr txBox="1"/>
          <p:nvPr/>
        </p:nvSpPr>
        <p:spPr>
          <a:xfrm>
            <a:off x="344444" y="3647703"/>
            <a:ext cx="7108914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eaLnBrk="0" fontAlgn="base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Bourgeois, M. (2001). Is reading preserved in dementia?  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ASHA Leader.</a:t>
            </a:r>
            <a:r>
              <a:rPr lang="en-US" sz="24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 https://doi.org/10.1044/leader.FTR2.06092001.5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A07ED-94D4-067A-28C7-95C6BCA74F7F}"/>
              </a:ext>
            </a:extLst>
          </p:cNvPr>
          <p:cNvSpPr txBox="1"/>
          <p:nvPr/>
        </p:nvSpPr>
        <p:spPr>
          <a:xfrm>
            <a:off x="344444" y="4920442"/>
            <a:ext cx="10918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Claridge, G. and </a:t>
            </a:r>
            <a:r>
              <a:rPr lang="en-US" sz="2400" dirty="0" err="1"/>
              <a:t>Rimkeit</a:t>
            </a:r>
            <a:r>
              <a:rPr lang="en-US" sz="2400" dirty="0"/>
              <a:t>, S. (2018). Can she still read? How some people living with dementia responded to the reading experience</a:t>
            </a:r>
            <a:r>
              <a:rPr lang="en-US" sz="2400" i="1" dirty="0"/>
              <a:t>.  Extensive Reading World Congress</a:t>
            </a:r>
            <a:r>
              <a:rPr lang="en-US" sz="2400" dirty="0"/>
              <a:t>, 4, 266-275</a:t>
            </a:r>
            <a:r>
              <a:rPr lang="en-US" sz="1800" i="1" dirty="0"/>
              <a:t>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125375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8107-80C2-48C7-A5F0-1BD7074A1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9060" y="200244"/>
            <a:ext cx="4351818" cy="855662"/>
          </a:xfrm>
        </p:spPr>
        <p:txBody>
          <a:bodyPr>
            <a:normAutofit/>
          </a:bodyPr>
          <a:lstStyle/>
          <a:p>
            <a:r>
              <a:rPr lang="en-US" sz="4800" dirty="0"/>
              <a:t>Content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F23A-4C9D-4ED8-B906-B7C8EACD00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064" y="1418744"/>
            <a:ext cx="6078538" cy="4525962"/>
          </a:xfrm>
        </p:spPr>
        <p:txBody>
          <a:bodyPr>
            <a:normAutofit fontScale="85000" lnSpcReduction="10000"/>
          </a:bodyPr>
          <a:lstStyle/>
          <a:p>
            <a:pPr marL="285750" indent="-285750"/>
            <a:r>
              <a:rPr lang="en-US" dirty="0"/>
              <a:t>Alzheimer’s Society. (2022). Person </a:t>
            </a:r>
            <a:r>
              <a:rPr lang="en-US" dirty="0" err="1"/>
              <a:t>Centred</a:t>
            </a:r>
            <a:r>
              <a:rPr lang="en-US" dirty="0"/>
              <a:t> Care - </a:t>
            </a:r>
            <a:r>
              <a:rPr lang="en-US" dirty="0">
                <a:hlinkClick r:id="rId2"/>
              </a:rPr>
              <a:t>https://www.alzheimers.org.uk/about-dementia/treatments/person-centred-care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Benigas</a:t>
            </a:r>
            <a:r>
              <a:rPr lang="en-US" dirty="0"/>
              <a:t>, J. and Bourgeois, M. (2011). Evaluating oral reading and reading comprehension in patients with dementia: A comparison of generic and personally relevant stimuli. Non-pharmacological Therapies in Dementia, 2(1): 41-54.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Bourgeois, M. (2001). Is reading preserved in dementia? The ASHA Leader. </a:t>
            </a:r>
            <a:r>
              <a:rPr lang="en-US" dirty="0">
                <a:hlinkClick r:id="rId3"/>
              </a:rPr>
              <a:t>https://doi.org/10.1044/leader.FTR2.06092001.5</a:t>
            </a:r>
            <a:r>
              <a:rPr lang="en-US" dirty="0"/>
              <a:t> </a:t>
            </a:r>
          </a:p>
          <a:p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6" name="Shape 112">
            <a:extLst>
              <a:ext uri="{FF2B5EF4-FFF2-40B4-BE49-F238E27FC236}">
                <a16:creationId xmlns:a16="http://schemas.microsoft.com/office/drawing/2014/main" id="{2745A6CA-5C45-0438-D63A-75B8FE5301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904139" y="1694577"/>
            <a:ext cx="5036191" cy="3738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13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8600-DEA2-420A-BCCE-17874F558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9245" y="359708"/>
            <a:ext cx="4156075" cy="881062"/>
          </a:xfrm>
        </p:spPr>
        <p:txBody>
          <a:bodyPr>
            <a:normAutofit/>
          </a:bodyPr>
          <a:lstStyle/>
          <a:p>
            <a:r>
              <a:rPr lang="en-US" sz="4800" dirty="0"/>
              <a:t>Format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C526-EF87-4EE0-BF70-6B19E1F153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07283" y="1420170"/>
            <a:ext cx="5935663" cy="5213992"/>
          </a:xfrm>
        </p:spPr>
        <p:txBody>
          <a:bodyPr>
            <a:noAutofit/>
          </a:bodyPr>
          <a:lstStyle/>
          <a:p>
            <a:r>
              <a:rPr lang="en-US" sz="2400" dirty="0"/>
              <a:t>Bourgeois, M. (2001) Is reading preserved in dementia?  The </a:t>
            </a:r>
            <a:r>
              <a:rPr lang="en-US" sz="2400" i="1" dirty="0"/>
              <a:t>ASHA Leader.</a:t>
            </a:r>
            <a:r>
              <a:rPr lang="en-US" sz="2400" u="sng" dirty="0">
                <a:hlinkClick r:id="rId2"/>
              </a:rPr>
              <a:t> https://doi.org/10.1044/leader.FTR2.06092001.5</a:t>
            </a:r>
            <a:r>
              <a:rPr lang="en-US" sz="2400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Freund, Linda. (2019). Reading Improves Memory and Helps Prevent Dementia. Being Patient, May 13, 2019. </a:t>
            </a:r>
            <a:r>
              <a:rPr lang="en-US" sz="2400" dirty="0">
                <a:hlinkClick r:id="rId3"/>
              </a:rPr>
              <a:t>https://www.beingpatient.com/reading-improves-memory-prevent-dementia/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IFLA Guidelines for Library Services to Persons with Dementia (2007). </a:t>
            </a:r>
            <a:r>
              <a:rPr lang="en-US" sz="2400" dirty="0">
                <a:hlinkClick r:id="rId4"/>
              </a:rPr>
              <a:t>https://repository.ifla.org/bitstream/123456789/586/1/ifla-professional-reports-nr-104-en.pdf</a:t>
            </a:r>
            <a:r>
              <a:rPr lang="en-US" sz="2400" dirty="0"/>
              <a:t> </a:t>
            </a:r>
          </a:p>
        </p:txBody>
      </p:sp>
      <p:pic>
        <p:nvPicPr>
          <p:cNvPr id="4" name="Shape 309">
            <a:extLst>
              <a:ext uri="{FF2B5EF4-FFF2-40B4-BE49-F238E27FC236}">
                <a16:creationId xmlns:a16="http://schemas.microsoft.com/office/drawing/2014/main" id="{87381FF5-2C7C-4A10-BF69-E1FADA0B29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14" y="1765139"/>
            <a:ext cx="4931286" cy="45240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9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399-4996-4396-92AE-07BBCA8531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8230" y="109808"/>
            <a:ext cx="5538899" cy="893762"/>
          </a:xfrm>
        </p:spPr>
        <p:txBody>
          <a:bodyPr>
            <a:normAutofit/>
          </a:bodyPr>
          <a:lstStyle/>
          <a:p>
            <a:r>
              <a:rPr lang="en-US" sz="4800" dirty="0"/>
              <a:t>Tales &amp; Travel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7DBD-AAA2-46E2-A3EF-8C94D1B2F3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070" y="2717248"/>
            <a:ext cx="7989030" cy="403094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Lytle, Miriam. (2016). Tales &amp; Travel: Developing Community Partnerships to Expand Library Services.  Project National Network of Libraries of Medicine: Greater Midwest Region, Target Award Final Report.   </a:t>
            </a:r>
            <a:r>
              <a:rPr lang="en-US" sz="22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http://talesandtravelmemories.com/wp-content/uploads/2019/03/NNLM-Final-Report-and-approval.pdf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Tales &amp; Travel Study Results.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http://talesandtravelmemories.com/wp-content/uploads/2019/03/Tales-and-Travel-Study-Results.pdf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Dai, J. et al. (2021).  Library services enriching a community engagement for dementia care: The Tales &amp; Travels Program at a Canadian Public Library as a case study. </a:t>
            </a:r>
            <a:r>
              <a:rPr lang="en-US" sz="2200" i="1" dirty="0"/>
              <a:t>Journal of Librarianship and Information Science. </a:t>
            </a:r>
            <a:r>
              <a:rPr lang="en-US" sz="2200" i="1" dirty="0">
                <a:hlinkClick r:id="rId4"/>
              </a:rPr>
              <a:t>https://journals.sagepub.com/doi/10.1177/09610006211065170#</a:t>
            </a:r>
            <a:r>
              <a:rPr lang="en-US" sz="2200" i="1" dirty="0"/>
              <a:t> </a:t>
            </a:r>
            <a:endParaRPr lang="en-US" sz="3733" dirty="0"/>
          </a:p>
        </p:txBody>
      </p:sp>
      <p:pic>
        <p:nvPicPr>
          <p:cNvPr id="7" name="Shape 358" descr="Screen Clipping">
            <a:extLst>
              <a:ext uri="{FF2B5EF4-FFF2-40B4-BE49-F238E27FC236}">
                <a16:creationId xmlns:a16="http://schemas.microsoft.com/office/drawing/2014/main" id="{27760FF6-C698-4C64-32AD-C404BBD91DB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70" y="109808"/>
            <a:ext cx="3484069" cy="23083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54467D-47B7-297E-2F0A-BCA2C44C87D2}"/>
              </a:ext>
            </a:extLst>
          </p:cNvPr>
          <p:cNvSpPr txBox="1"/>
          <p:nvPr/>
        </p:nvSpPr>
        <p:spPr>
          <a:xfrm>
            <a:off x="5511800" y="934223"/>
            <a:ext cx="6184900" cy="153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Tales &amp; Travel Memories - </a:t>
            </a:r>
            <a:r>
              <a:rPr lang="en-US" sz="2000" dirty="0">
                <a:ea typeface="Calibri"/>
                <a:cs typeface="Calibri"/>
                <a:sym typeface="Calibri"/>
                <a:hlinkClick r:id="rId6"/>
              </a:rPr>
              <a:t>http://talesandtravelmemories.com/</a:t>
            </a:r>
            <a:endParaRPr lang="en-US" sz="2000" dirty="0">
              <a:ea typeface="Calibri"/>
              <a:cs typeface="Calibri"/>
              <a:sym typeface="Calibri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  <a:sym typeface="Calibri"/>
              </a:rPr>
              <a:t>Tales &amp; Travel Adventures -</a:t>
            </a:r>
            <a:r>
              <a:rPr lang="en-US" sz="2000" dirty="0">
                <a:hlinkClick r:id="rId7"/>
              </a:rPr>
              <a:t>http://talesandtravelmemories.com/memory-cafes</a:t>
            </a:r>
            <a:endParaRPr lang="en-US" sz="20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5A7B24-F6B3-5D61-9351-2B52AE8CC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344500"/>
              </p:ext>
            </p:extLst>
          </p:nvPr>
        </p:nvGraphicFramePr>
        <p:xfrm>
          <a:off x="8795480" y="3429000"/>
          <a:ext cx="309245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0873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14F5EB286C458643D893D3E20B97" ma:contentTypeVersion="18" ma:contentTypeDescription="Create a new document." ma:contentTypeScope="" ma:versionID="f4b6f97396506e26751de6c2c0ea1949">
  <xsd:schema xmlns:xsd="http://www.w3.org/2001/XMLSchema" xmlns:xs="http://www.w3.org/2001/XMLSchema" xmlns:p="http://schemas.microsoft.com/office/2006/metadata/properties" xmlns:ns1="http://schemas.microsoft.com/sharepoint/v3" xmlns:ns3="c49f5c4b-245d-4929-8d32-4fb2c8eb0a27" xmlns:ns4="4b5eb236-dc5c-4edf-9bce-9b4df3f0bc72" targetNamespace="http://schemas.microsoft.com/office/2006/metadata/properties" ma:root="true" ma:fieldsID="d72ef74fe81c1855431e06185d8cb2e9" ns1:_="" ns3:_="" ns4:_="">
    <xsd:import namespace="http://schemas.microsoft.com/sharepoint/v3"/>
    <xsd:import namespace="c49f5c4b-245d-4929-8d32-4fb2c8eb0a27"/>
    <xsd:import namespace="4b5eb236-dc5c-4edf-9bce-9b4df3f0b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f5c4b-245d-4929-8d32-4fb2c8eb0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eb236-dc5c-4edf-9bce-9b4df3f0b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c49f5c4b-245d-4929-8d32-4fb2c8eb0a27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33A8FD-8634-47AA-8236-0E44F0DC4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9f5c4b-245d-4929-8d32-4fb2c8eb0a27"/>
    <ds:schemaRef ds:uri="4b5eb236-dc5c-4edf-9bce-9b4df3f0b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1185E-28C5-43AD-ABC2-9DCBB61E1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15B1E-357A-4E9F-9268-8E8E6B0A06D2}">
  <ds:schemaRefs>
    <ds:schemaRef ds:uri="http://schemas.microsoft.com/office/2006/metadata/properties"/>
    <ds:schemaRef ds:uri="http://purl.org/dc/terms/"/>
    <ds:schemaRef ds:uri="http://schemas.microsoft.com/sharepoint/v3"/>
    <ds:schemaRef ds:uri="4b5eb236-dc5c-4edf-9bce-9b4df3f0bc72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49f5c4b-245d-4929-8d32-4fb2c8eb0a2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373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Can People Living With Dementia still  read?</vt:lpstr>
      <vt:lpstr>Content matters</vt:lpstr>
      <vt:lpstr>Format matters</vt:lpstr>
      <vt:lpstr>Tales &amp; Travel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Beth Riedner</dc:creator>
  <cp:lastModifiedBy>Peterson, Jonna</cp:lastModifiedBy>
  <cp:revision>12</cp:revision>
  <dcterms:created xsi:type="dcterms:W3CDTF">2023-08-10T17:56:51Z</dcterms:created>
  <dcterms:modified xsi:type="dcterms:W3CDTF">2023-09-14T18:45:42Z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0x010100AA2414F5EB286C458643D893D3E20B97</vt:lpwstr>
  </property>
</Properties>
</file>